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45.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5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notesSlides/notesSlide39.xml" ContentType="application/vnd.openxmlformats-officedocument.presentationml.notesSlide+xml"/>
  <Override PartName="/ppt/notesSlides/notesSlide48.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37.xml" ContentType="application/vnd.openxmlformats-officedocument.presentationml.notesSlide+xml"/>
  <Override PartName="/ppt/notesSlides/notesSlide46.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ppt/notesSlides/notesSlide4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4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Default Extension="gif" ContentType="image/gif"/>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2"/>
  </p:notesMasterIdLst>
  <p:sldIdLst>
    <p:sldId id="304" r:id="rId2"/>
    <p:sldId id="258" r:id="rId3"/>
    <p:sldId id="314" r:id="rId4"/>
    <p:sldId id="306" r:id="rId5"/>
    <p:sldId id="305" r:id="rId6"/>
    <p:sldId id="300" r:id="rId7"/>
    <p:sldId id="277" r:id="rId8"/>
    <p:sldId id="299" r:id="rId9"/>
    <p:sldId id="280" r:id="rId10"/>
    <p:sldId id="281" r:id="rId11"/>
    <p:sldId id="307" r:id="rId12"/>
    <p:sldId id="282" r:id="rId13"/>
    <p:sldId id="308" r:id="rId14"/>
    <p:sldId id="262" r:id="rId15"/>
    <p:sldId id="263" r:id="rId16"/>
    <p:sldId id="264" r:id="rId17"/>
    <p:sldId id="266" r:id="rId18"/>
    <p:sldId id="267" r:id="rId19"/>
    <p:sldId id="268" r:id="rId20"/>
    <p:sldId id="269" r:id="rId21"/>
    <p:sldId id="289" r:id="rId22"/>
    <p:sldId id="292" r:id="rId23"/>
    <p:sldId id="290" r:id="rId24"/>
    <p:sldId id="291" r:id="rId25"/>
    <p:sldId id="293" r:id="rId26"/>
    <p:sldId id="294" r:id="rId27"/>
    <p:sldId id="271" r:id="rId28"/>
    <p:sldId id="272" r:id="rId29"/>
    <p:sldId id="284" r:id="rId30"/>
    <p:sldId id="285" r:id="rId31"/>
    <p:sldId id="273" r:id="rId32"/>
    <p:sldId id="296" r:id="rId33"/>
    <p:sldId id="295" r:id="rId34"/>
    <p:sldId id="286" r:id="rId35"/>
    <p:sldId id="297" r:id="rId36"/>
    <p:sldId id="274" r:id="rId37"/>
    <p:sldId id="287" r:id="rId38"/>
    <p:sldId id="288" r:id="rId39"/>
    <p:sldId id="275" r:id="rId40"/>
    <p:sldId id="276" r:id="rId41"/>
    <p:sldId id="313" r:id="rId42"/>
    <p:sldId id="312" r:id="rId43"/>
    <p:sldId id="298" r:id="rId44"/>
    <p:sldId id="301" r:id="rId45"/>
    <p:sldId id="302" r:id="rId46"/>
    <p:sldId id="310" r:id="rId47"/>
    <p:sldId id="309" r:id="rId48"/>
    <p:sldId id="311" r:id="rId49"/>
    <p:sldId id="303" r:id="rId50"/>
    <p:sldId id="315" r:id="rId5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6" d="100"/>
          <a:sy n="86" d="100"/>
        </p:scale>
        <p:origin x="-1494"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F749F7B-3177-4E40-B9E2-C2815B660128}" type="datetimeFigureOut">
              <a:rPr lang="en-US" smtClean="0"/>
              <a:pPr/>
              <a:t>17-Nov-11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20E68D1-3AC4-403D-8B26-633862263C37}"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20E68D1-3AC4-403D-8B26-633862263C37}"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682C89A-DF30-4B86-9BB1-FAF858A1AD02}"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20E68D1-3AC4-403D-8B26-633862263C37}"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682C89A-DF30-4B86-9BB1-FAF858A1AD02}"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20E68D1-3AC4-403D-8B26-633862263C37}"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20E68D1-3AC4-403D-8B26-633862263C37}"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Khobar</a:t>
            </a:r>
            <a:r>
              <a:rPr lang="en-US" dirty="0" smtClean="0"/>
              <a:t> towers</a:t>
            </a:r>
            <a:endParaRPr lang="en-US" dirty="0"/>
          </a:p>
        </p:txBody>
      </p:sp>
      <p:sp>
        <p:nvSpPr>
          <p:cNvPr id="4" name="Slide Number Placeholder 3"/>
          <p:cNvSpPr>
            <a:spLocks noGrp="1"/>
          </p:cNvSpPr>
          <p:nvPr>
            <p:ph type="sldNum" sz="quarter" idx="10"/>
          </p:nvPr>
        </p:nvSpPr>
        <p:spPr/>
        <p:txBody>
          <a:bodyPr/>
          <a:lstStyle/>
          <a:p>
            <a:fld id="{F20E68D1-3AC4-403D-8B26-633862263C37}" type="slidenum">
              <a:rPr lang="en-US" smtClean="0"/>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20E68D1-3AC4-403D-8B26-633862263C37}" type="slidenum">
              <a:rPr lang="en-US" smtClean="0"/>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20E68D1-3AC4-403D-8B26-633862263C37}" type="slidenum">
              <a:rPr lang="en-US" smtClean="0"/>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Bin laden</a:t>
            </a:r>
            <a:r>
              <a:rPr lang="en-US" baseline="0" dirty="0" smtClean="0"/>
              <a:t> </a:t>
            </a:r>
            <a:r>
              <a:rPr lang="en-US" baseline="0" dirty="0" err="1" smtClean="0"/>
              <a:t>sudan</a:t>
            </a:r>
            <a:r>
              <a:rPr lang="en-US" baseline="0" dirty="0" smtClean="0"/>
              <a:t> house</a:t>
            </a:r>
            <a:endParaRPr lang="en-US" dirty="0"/>
          </a:p>
        </p:txBody>
      </p:sp>
      <p:sp>
        <p:nvSpPr>
          <p:cNvPr id="4" name="Slide Number Placeholder 3"/>
          <p:cNvSpPr>
            <a:spLocks noGrp="1"/>
          </p:cNvSpPr>
          <p:nvPr>
            <p:ph type="sldNum" sz="quarter" idx="10"/>
          </p:nvPr>
        </p:nvSpPr>
        <p:spPr/>
        <p:txBody>
          <a:bodyPr/>
          <a:lstStyle/>
          <a:p>
            <a:fld id="{F20E68D1-3AC4-403D-8B26-633862263C37}" type="slidenum">
              <a:rPr lang="en-US" smtClean="0"/>
              <a:pPr/>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682C89A-DF30-4B86-9BB1-FAF858A1AD02}" type="slidenum">
              <a:rPr lang="en-US" smtClean="0"/>
              <a:pPr/>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682C89A-DF30-4B86-9BB1-FAF858A1AD02}" type="slidenum">
              <a:rPr lang="en-US" smtClean="0"/>
              <a:pPr/>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Richardson</a:t>
            </a:r>
            <a:r>
              <a:rPr lang="en-US" baseline="0" dirty="0" smtClean="0"/>
              <a:t> in </a:t>
            </a:r>
            <a:r>
              <a:rPr lang="en-US" baseline="0" dirty="0" err="1" smtClean="0"/>
              <a:t>kabul</a:t>
            </a:r>
            <a:endParaRPr lang="en-US" dirty="0"/>
          </a:p>
        </p:txBody>
      </p:sp>
      <p:sp>
        <p:nvSpPr>
          <p:cNvPr id="4" name="Slide Number Placeholder 3"/>
          <p:cNvSpPr>
            <a:spLocks noGrp="1"/>
          </p:cNvSpPr>
          <p:nvPr>
            <p:ph type="sldNum" sz="quarter" idx="10"/>
          </p:nvPr>
        </p:nvSpPr>
        <p:spPr/>
        <p:txBody>
          <a:bodyPr/>
          <a:lstStyle/>
          <a:p>
            <a:fld id="{F20E68D1-3AC4-403D-8B26-633862263C37}" type="slidenum">
              <a:rPr lang="en-US" smtClean="0"/>
              <a:pPr/>
              <a:t>13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682C89A-DF30-4B86-9BB1-FAF858A1AD02}" type="slidenum">
              <a:rPr lang="en-US" smtClean="0"/>
              <a:pPr/>
              <a:t>14</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682C89A-DF30-4B86-9BB1-FAF858A1AD02}" type="slidenum">
              <a:rPr lang="en-US" smtClean="0"/>
              <a:pPr/>
              <a:t>15</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682C89A-DF30-4B86-9BB1-FAF858A1AD02}" type="slidenum">
              <a:rPr lang="en-US" smtClean="0"/>
              <a:pPr/>
              <a:t>16</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682C89A-DF30-4B86-9BB1-FAF858A1AD02}" type="slidenum">
              <a:rPr lang="en-US" smtClean="0"/>
              <a:pPr/>
              <a:t>17</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682C89A-DF30-4B86-9BB1-FAF858A1AD02}" type="slidenum">
              <a:rPr lang="en-US" smtClean="0"/>
              <a:pPr/>
              <a:t>18</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682C89A-DF30-4B86-9BB1-FAF858A1AD02}" type="slidenum">
              <a:rPr lang="en-US" smtClean="0"/>
              <a:pPr/>
              <a:t>19</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682C89A-DF30-4B86-9BB1-FAF858A1AD02}" type="slidenum">
              <a:rPr lang="en-US" smtClean="0"/>
              <a:pPr/>
              <a:t>20</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Cruise missile strike—bin laden alerted </a:t>
            </a:r>
            <a:r>
              <a:rPr lang="en-US" dirty="0" err="1" smtClean="0"/>
              <a:t>isi</a:t>
            </a:r>
            <a:endParaRPr lang="en-US" dirty="0"/>
          </a:p>
        </p:txBody>
      </p:sp>
      <p:sp>
        <p:nvSpPr>
          <p:cNvPr id="4" name="Slide Number Placeholder 3"/>
          <p:cNvSpPr>
            <a:spLocks noGrp="1"/>
          </p:cNvSpPr>
          <p:nvPr>
            <p:ph type="sldNum" sz="quarter" idx="10"/>
          </p:nvPr>
        </p:nvSpPr>
        <p:spPr/>
        <p:txBody>
          <a:bodyPr/>
          <a:lstStyle/>
          <a:p>
            <a:fld id="{F20E68D1-3AC4-403D-8B26-633862263C37}" type="slidenum">
              <a:rPr lang="en-US" smtClean="0"/>
              <a:pPr/>
              <a:t>21</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Hamid</a:t>
            </a:r>
            <a:r>
              <a:rPr lang="en-US" dirty="0" smtClean="0"/>
              <a:t> </a:t>
            </a:r>
            <a:r>
              <a:rPr lang="en-US" dirty="0" err="1" smtClean="0"/>
              <a:t>gul—isi</a:t>
            </a:r>
            <a:r>
              <a:rPr lang="en-US" baseline="0" dirty="0" smtClean="0"/>
              <a:t> head, warns </a:t>
            </a:r>
            <a:r>
              <a:rPr lang="en-US" baseline="0" dirty="0" err="1" smtClean="0"/>
              <a:t>taliban</a:t>
            </a:r>
            <a:endParaRPr lang="en-US" dirty="0"/>
          </a:p>
        </p:txBody>
      </p:sp>
      <p:sp>
        <p:nvSpPr>
          <p:cNvPr id="4" name="Slide Number Placeholder 3"/>
          <p:cNvSpPr>
            <a:spLocks noGrp="1"/>
          </p:cNvSpPr>
          <p:nvPr>
            <p:ph type="sldNum" sz="quarter" idx="10"/>
          </p:nvPr>
        </p:nvSpPr>
        <p:spPr/>
        <p:txBody>
          <a:bodyPr/>
          <a:lstStyle/>
          <a:p>
            <a:fld id="{F20E68D1-3AC4-403D-8B26-633862263C37}" type="slidenum">
              <a:rPr lang="en-US" smtClean="0"/>
              <a:pPr/>
              <a:t>22</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Sudan strike</a:t>
            </a:r>
            <a:endParaRPr lang="en-US" dirty="0"/>
          </a:p>
        </p:txBody>
      </p:sp>
      <p:sp>
        <p:nvSpPr>
          <p:cNvPr id="4" name="Slide Number Placeholder 3"/>
          <p:cNvSpPr>
            <a:spLocks noGrp="1"/>
          </p:cNvSpPr>
          <p:nvPr>
            <p:ph type="sldNum" sz="quarter" idx="10"/>
          </p:nvPr>
        </p:nvSpPr>
        <p:spPr/>
        <p:txBody>
          <a:bodyPr/>
          <a:lstStyle/>
          <a:p>
            <a:fld id="{F20E68D1-3AC4-403D-8B26-633862263C37}" type="slidenum">
              <a:rPr lang="en-US" smtClean="0"/>
              <a:pPr/>
              <a:t>23</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682C89A-DF30-4B86-9BB1-FAF858A1AD02}" type="slidenum">
              <a:rPr lang="en-US" smtClean="0"/>
              <a:pPr/>
              <a:t>24</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Ahmed shah </a:t>
            </a:r>
            <a:r>
              <a:rPr lang="en-US" dirty="0" err="1" smtClean="0"/>
              <a:t>massoud</a:t>
            </a:r>
            <a:endParaRPr lang="en-US" dirty="0"/>
          </a:p>
        </p:txBody>
      </p:sp>
      <p:sp>
        <p:nvSpPr>
          <p:cNvPr id="4" name="Slide Number Placeholder 3"/>
          <p:cNvSpPr>
            <a:spLocks noGrp="1"/>
          </p:cNvSpPr>
          <p:nvPr>
            <p:ph type="sldNum" sz="quarter" idx="10"/>
          </p:nvPr>
        </p:nvSpPr>
        <p:spPr/>
        <p:txBody>
          <a:bodyPr/>
          <a:lstStyle/>
          <a:p>
            <a:fld id="{F20E68D1-3AC4-403D-8B26-633862263C37}" type="slidenum">
              <a:rPr lang="en-US" smtClean="0"/>
              <a:pPr/>
              <a:t>25</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20E68D1-3AC4-403D-8B26-633862263C37}" type="slidenum">
              <a:rPr lang="en-US" smtClean="0"/>
              <a:pPr/>
              <a:t>26</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682C89A-DF30-4B86-9BB1-FAF858A1AD02}" type="slidenum">
              <a:rPr lang="en-US" smtClean="0"/>
              <a:pPr/>
              <a:t>27</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682C89A-DF30-4B86-9BB1-FAF858A1AD02}" type="slidenum">
              <a:rPr lang="en-US" smtClean="0"/>
              <a:pPr/>
              <a:t>28</a:t>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20E68D1-3AC4-403D-8B26-633862263C37}" type="slidenum">
              <a:rPr lang="en-US" smtClean="0"/>
              <a:pPr/>
              <a:t>29</a:t>
            </a:fld>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20E68D1-3AC4-403D-8B26-633862263C37}" type="slidenum">
              <a:rPr lang="en-US" smtClean="0"/>
              <a:pPr/>
              <a:t>30</a:t>
            </a:fld>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682C89A-DF30-4B86-9BB1-FAF858A1AD02}" type="slidenum">
              <a:rPr lang="en-US" smtClean="0"/>
              <a:pPr/>
              <a:t>31</a:t>
            </a:fld>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20E68D1-3AC4-403D-8B26-633862263C37}" type="slidenum">
              <a:rPr lang="en-US" smtClean="0"/>
              <a:pPr/>
              <a:t>32</a:t>
            </a:fld>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20E68D1-3AC4-403D-8B26-633862263C37}" type="slidenum">
              <a:rPr lang="en-US" smtClean="0"/>
              <a:pPr/>
              <a:t>33</a:t>
            </a:fld>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20E68D1-3AC4-403D-8B26-633862263C37}" type="slidenum">
              <a:rPr lang="en-US" smtClean="0"/>
              <a:pPr/>
              <a:t>34</a:t>
            </a:fld>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20E68D1-3AC4-403D-8B26-633862263C37}" type="slidenum">
              <a:rPr lang="en-US" smtClean="0"/>
              <a:pPr/>
              <a:t>35</a:t>
            </a:fld>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682C89A-DF30-4B86-9BB1-FAF858A1AD02}" type="slidenum">
              <a:rPr lang="en-US" smtClean="0"/>
              <a:pPr/>
              <a:t>36</a:t>
            </a:fld>
            <a:endParaRPr 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20E68D1-3AC4-403D-8B26-633862263C37}" type="slidenum">
              <a:rPr lang="en-US" smtClean="0"/>
              <a:pPr/>
              <a:t>37</a:t>
            </a:fld>
            <a:endParaRPr 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Aid </a:t>
            </a:r>
            <a:r>
              <a:rPr lang="en-US" dirty="0" err="1" smtClean="0"/>
              <a:t>pakistan</a:t>
            </a:r>
            <a:endParaRPr lang="en-US" dirty="0"/>
          </a:p>
        </p:txBody>
      </p:sp>
      <p:sp>
        <p:nvSpPr>
          <p:cNvPr id="4" name="Slide Number Placeholder 3"/>
          <p:cNvSpPr>
            <a:spLocks noGrp="1"/>
          </p:cNvSpPr>
          <p:nvPr>
            <p:ph type="sldNum" sz="quarter" idx="10"/>
          </p:nvPr>
        </p:nvSpPr>
        <p:spPr/>
        <p:txBody>
          <a:bodyPr/>
          <a:lstStyle/>
          <a:p>
            <a:fld id="{F20E68D1-3AC4-403D-8B26-633862263C37}" type="slidenum">
              <a:rPr lang="en-US" smtClean="0"/>
              <a:pPr/>
              <a:t>38</a:t>
            </a:fld>
            <a:endParaRPr 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682C89A-DF30-4B86-9BB1-FAF858A1AD02}" type="slidenum">
              <a:rPr lang="en-US" smtClean="0"/>
              <a:pPr/>
              <a:t>39</a:t>
            </a:fld>
            <a:endParaRPr 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682C89A-DF30-4B86-9BB1-FAF858A1AD02}" type="slidenum">
              <a:rPr lang="en-US" smtClean="0"/>
              <a:pPr/>
              <a:t>40</a:t>
            </a:fld>
            <a:endParaRPr 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20E68D1-3AC4-403D-8B26-633862263C37}" type="slidenum">
              <a:rPr lang="en-US" smtClean="0"/>
              <a:pPr/>
              <a:t>41</a:t>
            </a:fld>
            <a:endParaRPr 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20E68D1-3AC4-403D-8B26-633862263C37}" type="slidenum">
              <a:rPr lang="en-US" smtClean="0"/>
              <a:pPr/>
              <a:t>42</a:t>
            </a:fld>
            <a:endParaRPr 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682C89A-DF30-4B86-9BB1-FAF858A1AD02}" type="slidenum">
              <a:rPr lang="en-US" smtClean="0"/>
              <a:pPr/>
              <a:t>43</a:t>
            </a:fld>
            <a:endParaRPr 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682C89A-DF30-4B86-9BB1-FAF858A1AD02}" type="slidenum">
              <a:rPr lang="en-US" smtClean="0"/>
              <a:pPr/>
              <a:t>44</a:t>
            </a:fld>
            <a:endParaRPr 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20E68D1-3AC4-403D-8B26-633862263C37}" type="slidenum">
              <a:rPr lang="en-US" smtClean="0"/>
              <a:pPr/>
              <a:t>45</a:t>
            </a:fld>
            <a:endParaRPr lang="en-US"/>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20E68D1-3AC4-403D-8B26-633862263C37}" type="slidenum">
              <a:rPr lang="en-US" smtClean="0"/>
              <a:pPr/>
              <a:t>46</a:t>
            </a:fld>
            <a:endParaRPr lang="en-US"/>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20E68D1-3AC4-403D-8B26-633862263C37}" type="slidenum">
              <a:rPr lang="en-US" smtClean="0"/>
              <a:pPr/>
              <a:t>47</a:t>
            </a:fld>
            <a:endParaRPr lang="en-US"/>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20E68D1-3AC4-403D-8B26-633862263C37}" type="slidenum">
              <a:rPr lang="en-US" smtClean="0"/>
              <a:pPr/>
              <a:t>48</a:t>
            </a:fld>
            <a:endParaRPr lang="en-US"/>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20E68D1-3AC4-403D-8B26-633862263C37}" type="slidenum">
              <a:rPr lang="en-US" smtClean="0"/>
              <a:pPr/>
              <a:t>49</a:t>
            </a:fld>
            <a:endParaRPr lang="en-US"/>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20E68D1-3AC4-403D-8B26-633862263C37}" type="slidenum">
              <a:rPr lang="en-US" smtClean="0"/>
              <a:pPr/>
              <a:t>50</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01A9FB2-F74D-4053-A29D-6F56A76F39D4}" type="datetimeFigureOut">
              <a:rPr lang="en-US" smtClean="0"/>
              <a:pPr/>
              <a:t>17-Nov-11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67F782-5AF7-4087-8F1A-339498952896}"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01A9FB2-F74D-4053-A29D-6F56A76F39D4}" type="datetimeFigureOut">
              <a:rPr lang="en-US" smtClean="0"/>
              <a:pPr/>
              <a:t>17-Nov-11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67F782-5AF7-4087-8F1A-339498952896}"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01A9FB2-F74D-4053-A29D-6F56A76F39D4}" type="datetimeFigureOut">
              <a:rPr lang="en-US" smtClean="0"/>
              <a:pPr/>
              <a:t>17-Nov-11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67F782-5AF7-4087-8F1A-339498952896}"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01A9FB2-F74D-4053-A29D-6F56A76F39D4}" type="datetimeFigureOut">
              <a:rPr lang="en-US" smtClean="0"/>
              <a:pPr/>
              <a:t>17-Nov-11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D67F782-5AF7-4087-8F1A-339498952896}"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01A9FB2-F74D-4053-A29D-6F56A76F39D4}" type="datetimeFigureOut">
              <a:rPr lang="en-US" smtClean="0"/>
              <a:pPr/>
              <a:t>17-Nov-11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D67F782-5AF7-4087-8F1A-339498952896}"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01A9FB2-F74D-4053-A29D-6F56A76F39D4}" type="datetimeFigureOut">
              <a:rPr lang="en-US" smtClean="0"/>
              <a:pPr/>
              <a:t>17-Nov-11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D67F782-5AF7-4087-8F1A-339498952896}"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01A9FB2-F74D-4053-A29D-6F56A76F39D4}" type="datetimeFigureOut">
              <a:rPr lang="en-US" smtClean="0"/>
              <a:pPr/>
              <a:t>17-Nov-11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D67F782-5AF7-4087-8F1A-339498952896}"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01A9FB2-F74D-4053-A29D-6F56A76F39D4}" type="datetimeFigureOut">
              <a:rPr lang="en-US" smtClean="0"/>
              <a:pPr/>
              <a:t>17-Nov-11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D67F782-5AF7-4087-8F1A-339498952896}"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01A9FB2-F74D-4053-A29D-6F56A76F39D4}" type="datetimeFigureOut">
              <a:rPr lang="en-US" smtClean="0"/>
              <a:pPr/>
              <a:t>17-Nov-11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D67F782-5AF7-4087-8F1A-339498952896}"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01A9FB2-F74D-4053-A29D-6F56A76F39D4}" type="datetimeFigureOut">
              <a:rPr lang="en-US" smtClean="0"/>
              <a:pPr/>
              <a:t>17-Nov-11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67F782-5AF7-4087-8F1A-339498952896}"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01A9FB2-F74D-4053-A29D-6F56A76F39D4}" type="datetimeFigureOut">
              <a:rPr lang="en-US" smtClean="0"/>
              <a:pPr/>
              <a:t>17-Nov-11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67F782-5AF7-4087-8F1A-339498952896}"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01A9FB2-F74D-4053-A29D-6F56A76F39D4}" type="datetimeFigureOut">
              <a:rPr lang="en-US" smtClean="0"/>
              <a:pPr/>
              <a:t>17-Nov-11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D67F782-5AF7-4087-8F1A-339498952896}"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1.gif"/><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8.gif"/><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9.gif"/><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7.gif"/><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8.gif"/><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9.gif"/><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40.gif"/><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42.gif"/><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Picture 2" descr="http://biggovernment.com/files/2011/03/JamieGorelick.jpg"/>
          <p:cNvPicPr>
            <a:picLocks noChangeAspect="1" noChangeArrowheads="1"/>
          </p:cNvPicPr>
          <p:nvPr/>
        </p:nvPicPr>
        <p:blipFill>
          <a:blip r:embed="rId3" cstate="print"/>
          <a:srcRect/>
          <a:stretch>
            <a:fillRect/>
          </a:stretch>
        </p:blipFill>
        <p:spPr bwMode="auto">
          <a:xfrm>
            <a:off x="914400" y="228600"/>
            <a:ext cx="7451555" cy="6292426"/>
          </a:xfrm>
          <a:prstGeom prst="rect">
            <a:avLst/>
          </a:prstGeom>
          <a:noFill/>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Picture 2" descr="http://faculty.umf.maine.edu/walter.sargent/public.www/web%20104/90s%20world%20trade%201993%20bombing.jpg"/>
          <p:cNvPicPr>
            <a:picLocks noChangeAspect="1" noChangeArrowheads="1"/>
          </p:cNvPicPr>
          <p:nvPr/>
        </p:nvPicPr>
        <p:blipFill>
          <a:blip r:embed="rId3" cstate="print"/>
          <a:srcRect/>
          <a:stretch>
            <a:fillRect/>
          </a:stretch>
        </p:blipFill>
        <p:spPr bwMode="auto">
          <a:xfrm>
            <a:off x="501497" y="152400"/>
            <a:ext cx="8492567" cy="6477000"/>
          </a:xfrm>
          <a:prstGeom prst="rect">
            <a:avLst/>
          </a:prstGeom>
          <a:noFill/>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Picture 2" descr="File:1993 World Trade Center Bombing by Eric Ascalon WTC5.jpg"/>
          <p:cNvPicPr>
            <a:picLocks noChangeAspect="1" noChangeArrowheads="1"/>
          </p:cNvPicPr>
          <p:nvPr/>
        </p:nvPicPr>
        <p:blipFill>
          <a:blip r:embed="rId3" cstate="print"/>
          <a:srcRect/>
          <a:stretch>
            <a:fillRect/>
          </a:stretch>
        </p:blipFill>
        <p:spPr bwMode="auto">
          <a:xfrm>
            <a:off x="2465623" y="0"/>
            <a:ext cx="4656977" cy="6705600"/>
          </a:xfrm>
          <a:prstGeom prst="rect">
            <a:avLst/>
          </a:prstGeom>
          <a:noFill/>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ullah_omar-bfeac1.jpg"/>
          <p:cNvPicPr>
            <a:picLocks noChangeAspect="1"/>
          </p:cNvPicPr>
          <p:nvPr/>
        </p:nvPicPr>
        <p:blipFill>
          <a:blip r:embed="rId3" cstate="print"/>
          <a:stretch>
            <a:fillRect/>
          </a:stretch>
        </p:blipFill>
        <p:spPr>
          <a:xfrm>
            <a:off x="1783582" y="-38101"/>
            <a:ext cx="5607818" cy="6896101"/>
          </a:xfrm>
          <a:prstGeom prst="rect">
            <a:avLst/>
          </a:prstGeo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Picture 2" descr="http://www.beardface.com/files/news_images/Ayatollah-Ali-Khamenei_1.preview.jpg"/>
          <p:cNvPicPr>
            <a:picLocks noChangeAspect="1" noChangeArrowheads="1"/>
          </p:cNvPicPr>
          <p:nvPr/>
        </p:nvPicPr>
        <p:blipFill>
          <a:blip r:embed="rId3" cstate="print"/>
          <a:srcRect/>
          <a:stretch>
            <a:fillRect/>
          </a:stretch>
        </p:blipFill>
        <p:spPr bwMode="auto">
          <a:xfrm>
            <a:off x="3207" y="303809"/>
            <a:ext cx="9140793" cy="5868391"/>
          </a:xfrm>
          <a:prstGeom prst="rect">
            <a:avLst/>
          </a:prstGeom>
          <a:noFill/>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Picture 2" descr="http://upload.wikimedia.org/wikipedia/commons/8/8f/Khobar_bombing.jpg"/>
          <p:cNvPicPr>
            <a:picLocks noChangeAspect="1" noChangeArrowheads="1"/>
          </p:cNvPicPr>
          <p:nvPr/>
        </p:nvPicPr>
        <p:blipFill>
          <a:blip r:embed="rId3" cstate="print"/>
          <a:srcRect/>
          <a:stretch>
            <a:fillRect/>
          </a:stretch>
        </p:blipFill>
        <p:spPr bwMode="auto">
          <a:xfrm>
            <a:off x="2792621" y="182584"/>
            <a:ext cx="4370179" cy="6370616"/>
          </a:xfrm>
          <a:prstGeom prst="rect">
            <a:avLst/>
          </a:prstGeom>
          <a:noFill/>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File:Khobar towers and crater.jpg"/>
          <p:cNvPicPr>
            <a:picLocks noChangeAspect="1" noChangeArrowheads="1"/>
          </p:cNvPicPr>
          <p:nvPr/>
        </p:nvPicPr>
        <p:blipFill>
          <a:blip r:embed="rId3" cstate="print"/>
          <a:srcRect/>
          <a:stretch>
            <a:fillRect/>
          </a:stretch>
        </p:blipFill>
        <p:spPr bwMode="auto">
          <a:xfrm>
            <a:off x="228601" y="381000"/>
            <a:ext cx="8778058" cy="5893197"/>
          </a:xfrm>
          <a:prstGeom prst="rect">
            <a:avLst/>
          </a:prstGeom>
          <a:noFill/>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Picture 2" descr="http://airforcephotos.togetherweserved.com/190248.jpg"/>
          <p:cNvPicPr>
            <a:picLocks noChangeAspect="1" noChangeArrowheads="1"/>
          </p:cNvPicPr>
          <p:nvPr/>
        </p:nvPicPr>
        <p:blipFill>
          <a:blip r:embed="rId3" cstate="print"/>
          <a:srcRect/>
          <a:stretch>
            <a:fillRect/>
          </a:stretch>
        </p:blipFill>
        <p:spPr bwMode="auto">
          <a:xfrm>
            <a:off x="1976543" y="0"/>
            <a:ext cx="5384800" cy="6858000"/>
          </a:xfrm>
          <a:prstGeom prst="rect">
            <a:avLst/>
          </a:prstGeo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Picture 2" descr="http://www.pbs.org/wgbh/pages/frontline/tehranbureau/KhatamiSpeaksISNA.jpg"/>
          <p:cNvPicPr>
            <a:picLocks noChangeAspect="1" noChangeArrowheads="1"/>
          </p:cNvPicPr>
          <p:nvPr/>
        </p:nvPicPr>
        <p:blipFill>
          <a:blip r:embed="rId3" cstate="print"/>
          <a:srcRect/>
          <a:stretch>
            <a:fillRect/>
          </a:stretch>
        </p:blipFill>
        <p:spPr bwMode="auto">
          <a:xfrm>
            <a:off x="381000" y="609599"/>
            <a:ext cx="8509907" cy="5883393"/>
          </a:xfrm>
          <a:prstGeom prst="rect">
            <a:avLst/>
          </a:prstGeom>
          <a:noFill/>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Picture 2" descr="http://www.historycommons.org/events-images/897_binladen_sudan_house_2050081722-13068.jpg"/>
          <p:cNvPicPr>
            <a:picLocks noChangeAspect="1" noChangeArrowheads="1"/>
          </p:cNvPicPr>
          <p:nvPr/>
        </p:nvPicPr>
        <p:blipFill>
          <a:blip r:embed="rId3" cstate="print"/>
          <a:srcRect/>
          <a:stretch>
            <a:fillRect/>
          </a:stretch>
        </p:blipFill>
        <p:spPr bwMode="auto">
          <a:xfrm>
            <a:off x="990600" y="381000"/>
            <a:ext cx="7736691" cy="5796744"/>
          </a:xfrm>
          <a:prstGeom prst="rect">
            <a:avLst/>
          </a:prstGeom>
          <a:noFill/>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northern-alliance.gif"/>
          <p:cNvPicPr>
            <a:picLocks noChangeAspect="1"/>
          </p:cNvPicPr>
          <p:nvPr/>
        </p:nvPicPr>
        <p:blipFill>
          <a:blip r:embed="rId3" cstate="print"/>
          <a:stretch>
            <a:fillRect/>
          </a:stretch>
        </p:blipFill>
        <p:spPr>
          <a:xfrm>
            <a:off x="283580" y="381000"/>
            <a:ext cx="8802547" cy="5943600"/>
          </a:xfrm>
          <a:prstGeom prst="rect">
            <a:avLst/>
          </a:prstGeom>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www.acceleratingfuture.com/michael/blog/images/richard_clarke.jpg"/>
          <p:cNvPicPr>
            <a:picLocks noChangeAspect="1" noChangeArrowheads="1"/>
          </p:cNvPicPr>
          <p:nvPr/>
        </p:nvPicPr>
        <p:blipFill>
          <a:blip r:embed="rId3" cstate="print"/>
          <a:srcRect/>
          <a:stretch>
            <a:fillRect/>
          </a:stretch>
        </p:blipFill>
        <p:spPr bwMode="auto">
          <a:xfrm>
            <a:off x="228600" y="95250"/>
            <a:ext cx="8915400" cy="6686551"/>
          </a:xfrm>
          <a:prstGeom prst="rect">
            <a:avLst/>
          </a:prstGeom>
          <a:noFill/>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Picture 2" descr="http://www.vsubhash.com/img/PHOTO_Bill_Richardson_With_Taliban2.jpg"/>
          <p:cNvPicPr>
            <a:picLocks noChangeAspect="1" noChangeArrowheads="1"/>
          </p:cNvPicPr>
          <p:nvPr/>
        </p:nvPicPr>
        <p:blipFill>
          <a:blip r:embed="rId3" cstate="print"/>
          <a:srcRect/>
          <a:stretch>
            <a:fillRect/>
          </a:stretch>
        </p:blipFill>
        <p:spPr bwMode="auto">
          <a:xfrm>
            <a:off x="379674" y="670831"/>
            <a:ext cx="8459526" cy="5196569"/>
          </a:xfrm>
          <a:prstGeom prst="rect">
            <a:avLst/>
          </a:prstGeom>
          <a:noFill/>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bamiyan_fc_buddha.jpg"/>
          <p:cNvPicPr>
            <a:picLocks noChangeAspect="1"/>
          </p:cNvPicPr>
          <p:nvPr/>
        </p:nvPicPr>
        <p:blipFill>
          <a:blip r:embed="rId3" cstate="print"/>
          <a:stretch>
            <a:fillRect/>
          </a:stretch>
        </p:blipFill>
        <p:spPr>
          <a:xfrm>
            <a:off x="1902219" y="0"/>
            <a:ext cx="5339562" cy="6858000"/>
          </a:xfrm>
          <a:prstGeom prst="rect">
            <a:avLst/>
          </a:prstGeom>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buddhadetsroyed.jpg"/>
          <p:cNvPicPr>
            <a:picLocks noChangeAspect="1"/>
          </p:cNvPicPr>
          <p:nvPr/>
        </p:nvPicPr>
        <p:blipFill>
          <a:blip r:embed="rId3" cstate="print"/>
          <a:stretch>
            <a:fillRect/>
          </a:stretch>
        </p:blipFill>
        <p:spPr>
          <a:xfrm>
            <a:off x="635484" y="152400"/>
            <a:ext cx="8065058" cy="6400800"/>
          </a:xfrm>
          <a:prstGeom prst="rect">
            <a:avLst/>
          </a:prstGeom>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beating5.jpg"/>
          <p:cNvPicPr>
            <a:picLocks noChangeAspect="1"/>
          </p:cNvPicPr>
          <p:nvPr/>
        </p:nvPicPr>
        <p:blipFill>
          <a:blip r:embed="rId3" cstate="print"/>
          <a:stretch>
            <a:fillRect/>
          </a:stretch>
        </p:blipFill>
        <p:spPr>
          <a:xfrm>
            <a:off x="35170" y="152400"/>
            <a:ext cx="9073660" cy="6553200"/>
          </a:xfrm>
          <a:prstGeom prst="rect">
            <a:avLst/>
          </a:prstGeom>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kenya.jpg"/>
          <p:cNvPicPr>
            <a:picLocks noChangeAspect="1"/>
          </p:cNvPicPr>
          <p:nvPr/>
        </p:nvPicPr>
        <p:blipFill>
          <a:blip r:embed="rId3" cstate="print"/>
          <a:stretch>
            <a:fillRect/>
          </a:stretch>
        </p:blipFill>
        <p:spPr>
          <a:xfrm>
            <a:off x="-8389" y="234461"/>
            <a:ext cx="9152389" cy="6394939"/>
          </a:xfrm>
          <a:prstGeom prst="rect">
            <a:avLst/>
          </a:prstGeom>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kenya-2.gif"/>
          <p:cNvPicPr>
            <a:picLocks noChangeAspect="1"/>
          </p:cNvPicPr>
          <p:nvPr/>
        </p:nvPicPr>
        <p:blipFill>
          <a:blip r:embed="rId3" cstate="print"/>
          <a:stretch>
            <a:fillRect/>
          </a:stretch>
        </p:blipFill>
        <p:spPr>
          <a:xfrm>
            <a:off x="1603348" y="-91651"/>
            <a:ext cx="6016652" cy="6949652"/>
          </a:xfrm>
          <a:prstGeom prst="rect">
            <a:avLst/>
          </a:prstGeom>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tanzania.gif"/>
          <p:cNvPicPr>
            <a:picLocks noChangeAspect="1"/>
          </p:cNvPicPr>
          <p:nvPr/>
        </p:nvPicPr>
        <p:blipFill>
          <a:blip r:embed="rId3" cstate="print"/>
          <a:stretch>
            <a:fillRect/>
          </a:stretch>
        </p:blipFill>
        <p:spPr>
          <a:xfrm>
            <a:off x="2412999" y="0"/>
            <a:ext cx="4318000" cy="6858000"/>
          </a:xfrm>
          <a:prstGeom prst="rect">
            <a:avLst/>
          </a:prstGeom>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tanzan-2.jpg"/>
          <p:cNvPicPr>
            <a:picLocks noChangeAspect="1"/>
          </p:cNvPicPr>
          <p:nvPr/>
        </p:nvPicPr>
        <p:blipFill>
          <a:blip r:embed="rId3" cstate="print"/>
          <a:stretch>
            <a:fillRect/>
          </a:stretch>
        </p:blipFill>
        <p:spPr>
          <a:xfrm>
            <a:off x="457200" y="-23427"/>
            <a:ext cx="8382000" cy="6781553"/>
          </a:xfrm>
          <a:prstGeom prst="rect">
            <a:avLst/>
          </a:prstGeom>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Picture 2" descr="A US surface ship firing a missile. The date and time is unknown."/>
          <p:cNvPicPr>
            <a:picLocks noChangeAspect="1" noChangeArrowheads="1"/>
          </p:cNvPicPr>
          <p:nvPr/>
        </p:nvPicPr>
        <p:blipFill>
          <a:blip r:embed="rId3" cstate="print"/>
          <a:srcRect/>
          <a:stretch>
            <a:fillRect/>
          </a:stretch>
        </p:blipFill>
        <p:spPr bwMode="auto">
          <a:xfrm>
            <a:off x="-11373" y="457200"/>
            <a:ext cx="9155373" cy="5257800"/>
          </a:xfrm>
          <a:prstGeom prst="rect">
            <a:avLst/>
          </a:prstGeom>
          <a:noFill/>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Picture 2" descr="Hamid Gul.&#10;"/>
          <p:cNvPicPr>
            <a:picLocks noChangeAspect="1" noChangeArrowheads="1"/>
          </p:cNvPicPr>
          <p:nvPr/>
        </p:nvPicPr>
        <p:blipFill>
          <a:blip r:embed="rId3" cstate="print"/>
          <a:srcRect/>
          <a:stretch>
            <a:fillRect/>
          </a:stretch>
        </p:blipFill>
        <p:spPr bwMode="auto">
          <a:xfrm>
            <a:off x="2290648" y="183074"/>
            <a:ext cx="4186352" cy="5912926"/>
          </a:xfrm>
          <a:prstGeom prst="rect">
            <a:avLst/>
          </a:prstGeom>
          <a:noFill/>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Picture 2" descr="El Shifa Plant in Sudan."/>
          <p:cNvPicPr>
            <a:picLocks noChangeAspect="1" noChangeArrowheads="1"/>
          </p:cNvPicPr>
          <p:nvPr/>
        </p:nvPicPr>
        <p:blipFill>
          <a:blip r:embed="rId3" cstate="print"/>
          <a:srcRect/>
          <a:stretch>
            <a:fillRect/>
          </a:stretch>
        </p:blipFill>
        <p:spPr bwMode="auto">
          <a:xfrm>
            <a:off x="190500" y="1238250"/>
            <a:ext cx="8648700" cy="4324350"/>
          </a:xfrm>
          <a:prstGeom prst="rect">
            <a:avLst/>
          </a:prstGeom>
          <a:noFill/>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wag_the_dog_ver3.jpg"/>
          <p:cNvPicPr>
            <a:picLocks noChangeAspect="1"/>
          </p:cNvPicPr>
          <p:nvPr/>
        </p:nvPicPr>
        <p:blipFill>
          <a:blip r:embed="rId3" cstate="print"/>
          <a:stretch>
            <a:fillRect/>
          </a:stretch>
        </p:blipFill>
        <p:spPr>
          <a:xfrm>
            <a:off x="2287514" y="0"/>
            <a:ext cx="4568972" cy="6858000"/>
          </a:xfrm>
          <a:prstGeom prst="rect">
            <a:avLst/>
          </a:prstGeom>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Picture 2" descr="Ahmed Shah Massoud.&#10;"/>
          <p:cNvPicPr>
            <a:picLocks noChangeAspect="1" noChangeArrowheads="1"/>
          </p:cNvPicPr>
          <p:nvPr/>
        </p:nvPicPr>
        <p:blipFill>
          <a:blip r:embed="rId3" cstate="print"/>
          <a:srcRect/>
          <a:stretch>
            <a:fillRect/>
          </a:stretch>
        </p:blipFill>
        <p:spPr bwMode="auto">
          <a:xfrm>
            <a:off x="2184959" y="304800"/>
            <a:ext cx="5315712" cy="6096000"/>
          </a:xfrm>
          <a:prstGeom prst="rect">
            <a:avLst/>
          </a:prstGeom>
          <a:noFill/>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Picture 2" descr="http://2.bp.blogspot.com/_n3lEKqDKTSA/ScO95ubWPAI/AAAAAAAAAPI/4urTKvJSkyw/s400/Afghanistan_map_civilwar01.png"/>
          <p:cNvPicPr>
            <a:picLocks noChangeAspect="1" noChangeArrowheads="1"/>
          </p:cNvPicPr>
          <p:nvPr/>
        </p:nvPicPr>
        <p:blipFill>
          <a:blip r:embed="rId3" cstate="print"/>
          <a:srcRect/>
          <a:stretch>
            <a:fillRect/>
          </a:stretch>
        </p:blipFill>
        <p:spPr bwMode="auto">
          <a:xfrm>
            <a:off x="1887426" y="228600"/>
            <a:ext cx="5897021" cy="6324600"/>
          </a:xfrm>
          <a:prstGeom prst="rect">
            <a:avLst/>
          </a:prstGeom>
          <a:noFill/>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Disaster2000.Cole.14.GIF"/>
          <p:cNvPicPr>
            <a:picLocks noChangeAspect="1"/>
          </p:cNvPicPr>
          <p:nvPr/>
        </p:nvPicPr>
        <p:blipFill>
          <a:blip r:embed="rId3" cstate="print"/>
          <a:stretch>
            <a:fillRect/>
          </a:stretch>
        </p:blipFill>
        <p:spPr>
          <a:xfrm>
            <a:off x="0" y="0"/>
            <a:ext cx="9144000" cy="6858000"/>
          </a:xfrm>
          <a:prstGeom prst="rect">
            <a:avLst/>
          </a:prstGeom>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Disaster2000.Cole.9.GIF"/>
          <p:cNvPicPr>
            <a:picLocks noChangeAspect="1"/>
          </p:cNvPicPr>
          <p:nvPr/>
        </p:nvPicPr>
        <p:blipFill>
          <a:blip r:embed="rId3" cstate="print"/>
          <a:stretch>
            <a:fillRect/>
          </a:stretch>
        </p:blipFill>
        <p:spPr>
          <a:xfrm>
            <a:off x="203200" y="114300"/>
            <a:ext cx="8788400" cy="6591300"/>
          </a:xfrm>
          <a:prstGeom prst="rect">
            <a:avLst/>
          </a:prstGeom>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Picture 2" descr="http://2.images.theweek.com/img/dir_0053/26941_article_main/the-supreme-courts-bush-v-gore-decision-is-still-being-debated-ten-years-later.jpg"/>
          <p:cNvPicPr>
            <a:picLocks noChangeAspect="1" noChangeArrowheads="1"/>
          </p:cNvPicPr>
          <p:nvPr/>
        </p:nvPicPr>
        <p:blipFill>
          <a:blip r:embed="rId3" cstate="print"/>
          <a:srcRect/>
          <a:stretch>
            <a:fillRect/>
          </a:stretch>
        </p:blipFill>
        <p:spPr bwMode="auto">
          <a:xfrm>
            <a:off x="2804160" y="152400"/>
            <a:ext cx="3291840" cy="4114800"/>
          </a:xfrm>
          <a:prstGeom prst="rect">
            <a:avLst/>
          </a:prstGeom>
          <a:noFill/>
        </p:spPr>
      </p:pic>
      <p:sp>
        <p:nvSpPr>
          <p:cNvPr id="3" name="TextBox 2"/>
          <p:cNvSpPr txBox="1"/>
          <p:nvPr/>
        </p:nvSpPr>
        <p:spPr>
          <a:xfrm>
            <a:off x="1676400" y="4800600"/>
            <a:ext cx="6172200" cy="1446550"/>
          </a:xfrm>
          <a:prstGeom prst="rect">
            <a:avLst/>
          </a:prstGeom>
          <a:noFill/>
        </p:spPr>
        <p:txBody>
          <a:bodyPr wrap="square" rtlCol="0">
            <a:spAutoFit/>
          </a:bodyPr>
          <a:lstStyle/>
          <a:p>
            <a:r>
              <a:rPr lang="en-US" sz="2200" dirty="0"/>
              <a:t>What's in the best interests of our people? When it comes to foreign policy that will be my guiding question. Is it in our nation's interests? Peace in the Middle East is in our nation's interests</a:t>
            </a:r>
            <a:r>
              <a:rPr lang="en-US" sz="2200" dirty="0" smtClean="0"/>
              <a:t>.</a:t>
            </a:r>
            <a:endParaRPr lang="en-US" sz="2200"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Picture 2" descr="http://img.allvoices.com/thumbs/image/609/480/68501190--gore.jpg"/>
          <p:cNvPicPr>
            <a:picLocks noChangeAspect="1" noChangeArrowheads="1"/>
          </p:cNvPicPr>
          <p:nvPr/>
        </p:nvPicPr>
        <p:blipFill>
          <a:blip r:embed="rId3" cstate="print"/>
          <a:srcRect/>
          <a:stretch>
            <a:fillRect/>
          </a:stretch>
        </p:blipFill>
        <p:spPr bwMode="auto">
          <a:xfrm>
            <a:off x="2209800" y="0"/>
            <a:ext cx="4930616" cy="3886200"/>
          </a:xfrm>
          <a:prstGeom prst="rect">
            <a:avLst/>
          </a:prstGeom>
          <a:noFill/>
        </p:spPr>
      </p:pic>
      <p:sp>
        <p:nvSpPr>
          <p:cNvPr id="3" name="TextBox 2"/>
          <p:cNvSpPr txBox="1"/>
          <p:nvPr/>
        </p:nvSpPr>
        <p:spPr>
          <a:xfrm>
            <a:off x="1447800" y="4724400"/>
            <a:ext cx="6248400" cy="1446550"/>
          </a:xfrm>
          <a:prstGeom prst="rect">
            <a:avLst/>
          </a:prstGeom>
          <a:noFill/>
        </p:spPr>
        <p:txBody>
          <a:bodyPr wrap="square" rtlCol="0">
            <a:spAutoFit/>
          </a:bodyPr>
          <a:lstStyle/>
          <a:p>
            <a:r>
              <a:rPr lang="en-US" sz="2200" dirty="0" smtClean="0"/>
              <a:t>We need to deal </a:t>
            </a:r>
            <a:r>
              <a:rPr lang="en-US" sz="2200" dirty="0"/>
              <a:t>with the problems of terrorism and these new weapons of mass destruction. Look, we're </a:t>
            </a:r>
            <a:r>
              <a:rPr lang="en-US" sz="2200" dirty="0" err="1"/>
              <a:t>gonna</a:t>
            </a:r>
            <a:r>
              <a:rPr lang="en-US" sz="2200" dirty="0"/>
              <a:t> face some serious new challenges in the next four years.</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Picture 2" descr="http://www.vanityfair.com/images/politics/2009/02/bush-oral-history-0902-01.jpg"/>
          <p:cNvPicPr>
            <a:picLocks noChangeAspect="1" noChangeArrowheads="1"/>
          </p:cNvPicPr>
          <p:nvPr/>
        </p:nvPicPr>
        <p:blipFill>
          <a:blip r:embed="rId3" cstate="print"/>
          <a:srcRect/>
          <a:stretch>
            <a:fillRect/>
          </a:stretch>
        </p:blipFill>
        <p:spPr bwMode="auto">
          <a:xfrm>
            <a:off x="-50501" y="137562"/>
            <a:ext cx="9194501" cy="6415638"/>
          </a:xfrm>
          <a:prstGeom prst="rect">
            <a:avLst/>
          </a:prstGeom>
          <a:noFill/>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Picture 2"/>
          <p:cNvPicPr>
            <a:picLocks noChangeAspect="1" noChangeArrowheads="1"/>
          </p:cNvPicPr>
          <p:nvPr/>
        </p:nvPicPr>
        <p:blipFill>
          <a:blip r:embed="rId3" cstate="print"/>
          <a:srcRect/>
          <a:stretch>
            <a:fillRect/>
          </a:stretch>
        </p:blipFill>
        <p:spPr bwMode="auto">
          <a:xfrm>
            <a:off x="1270156" y="0"/>
            <a:ext cx="6757261" cy="6705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Picture 2"/>
          <p:cNvPicPr>
            <a:picLocks noChangeAspect="1" noChangeArrowheads="1"/>
          </p:cNvPicPr>
          <p:nvPr/>
        </p:nvPicPr>
        <p:blipFill>
          <a:blip r:embed="rId3" cstate="print"/>
          <a:srcRect/>
          <a:stretch>
            <a:fillRect/>
          </a:stretch>
        </p:blipFill>
        <p:spPr bwMode="auto">
          <a:xfrm>
            <a:off x="283031" y="548099"/>
            <a:ext cx="8556170" cy="5776501"/>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Picture 2" descr="http://cache3.asset-cache.net/xc/658509.jpg?v=1&amp;c=IWSAsset&amp;k=2&amp;d=77BFBA49EF878921F7C3FC3F69D929FD29BAD5CAB3BB67F712B3137E06129AF53D48C4911A1C4ACC"/>
          <p:cNvPicPr>
            <a:picLocks noChangeAspect="1" noChangeArrowheads="1"/>
          </p:cNvPicPr>
          <p:nvPr/>
        </p:nvPicPr>
        <p:blipFill>
          <a:blip r:embed="rId3" cstate="print"/>
          <a:srcRect/>
          <a:stretch>
            <a:fillRect/>
          </a:stretch>
        </p:blipFill>
        <p:spPr bwMode="auto">
          <a:xfrm>
            <a:off x="149681" y="490104"/>
            <a:ext cx="8689519" cy="5529696"/>
          </a:xfrm>
          <a:prstGeom prst="rect">
            <a:avLst/>
          </a:prstGeom>
          <a:noFill/>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Picture 2"/>
          <p:cNvPicPr>
            <a:picLocks noChangeAspect="1" noChangeArrowheads="1"/>
          </p:cNvPicPr>
          <p:nvPr/>
        </p:nvPicPr>
        <p:blipFill>
          <a:blip r:embed="rId3" cstate="print"/>
          <a:srcRect/>
          <a:stretch>
            <a:fillRect/>
          </a:stretch>
        </p:blipFill>
        <p:spPr bwMode="auto">
          <a:xfrm>
            <a:off x="293444" y="2133600"/>
            <a:ext cx="8824528" cy="2514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Picture 2" descr="http://latimesblogs.latimes.com/presidentbush/images/2008/08/05/tenet.jpg"/>
          <p:cNvPicPr>
            <a:picLocks noChangeAspect="1" noChangeArrowheads="1"/>
          </p:cNvPicPr>
          <p:nvPr/>
        </p:nvPicPr>
        <p:blipFill>
          <a:blip r:embed="rId3" cstate="print"/>
          <a:srcRect/>
          <a:stretch>
            <a:fillRect/>
          </a:stretch>
        </p:blipFill>
        <p:spPr bwMode="auto">
          <a:xfrm>
            <a:off x="21395" y="426292"/>
            <a:ext cx="9122605" cy="6050708"/>
          </a:xfrm>
          <a:prstGeom prst="rect">
            <a:avLst/>
          </a:prstGeom>
          <a:noFill/>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Picture 2" descr="http://www.sportsencounter.com/wp-content/uploads/2011/02/Pervez-Musharraf-02.jpg"/>
          <p:cNvPicPr>
            <a:picLocks noChangeAspect="1" noChangeArrowheads="1"/>
          </p:cNvPicPr>
          <p:nvPr/>
        </p:nvPicPr>
        <p:blipFill>
          <a:blip r:embed="rId3" cstate="print"/>
          <a:srcRect/>
          <a:stretch>
            <a:fillRect/>
          </a:stretch>
        </p:blipFill>
        <p:spPr bwMode="auto">
          <a:xfrm>
            <a:off x="381000" y="228600"/>
            <a:ext cx="8581265" cy="6215916"/>
          </a:xfrm>
          <a:prstGeom prst="rect">
            <a:avLst/>
          </a:prstGeom>
          <a:noFill/>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Picture 2"/>
          <p:cNvPicPr>
            <a:picLocks noChangeAspect="1" noChangeArrowheads="1"/>
          </p:cNvPicPr>
          <p:nvPr/>
        </p:nvPicPr>
        <p:blipFill>
          <a:blip r:embed="rId3" cstate="print"/>
          <a:srcRect/>
          <a:stretch>
            <a:fillRect/>
          </a:stretch>
        </p:blipFill>
        <p:spPr bwMode="auto">
          <a:xfrm>
            <a:off x="381000" y="462031"/>
            <a:ext cx="8534399" cy="582983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unt-for-bin-laden-nov30.gif"/>
          <p:cNvPicPr>
            <a:picLocks noChangeAspect="1"/>
          </p:cNvPicPr>
          <p:nvPr/>
        </p:nvPicPr>
        <p:blipFill>
          <a:blip r:embed="rId3" cstate="print"/>
          <a:stretch>
            <a:fillRect/>
          </a:stretch>
        </p:blipFill>
        <p:spPr>
          <a:xfrm>
            <a:off x="1120491" y="22364"/>
            <a:ext cx="6880509" cy="6835636"/>
          </a:xfrm>
          <a:prstGeom prst="rect">
            <a:avLst/>
          </a:prstGeom>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urrender-dec7.gif"/>
          <p:cNvPicPr>
            <a:picLocks noChangeAspect="1"/>
          </p:cNvPicPr>
          <p:nvPr/>
        </p:nvPicPr>
        <p:blipFill>
          <a:blip r:embed="rId3" cstate="print"/>
          <a:stretch>
            <a:fillRect/>
          </a:stretch>
        </p:blipFill>
        <p:spPr>
          <a:xfrm>
            <a:off x="1598751" y="0"/>
            <a:ext cx="5946494" cy="6858000"/>
          </a:xfrm>
          <a:prstGeom prst="rect">
            <a:avLst/>
          </a:prstGeom>
        </p:spPr>
      </p:pic>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Picture 2" descr="File:Strikes on Tora Bora.png"/>
          <p:cNvPicPr>
            <a:picLocks noChangeAspect="1" noChangeArrowheads="1"/>
          </p:cNvPicPr>
          <p:nvPr/>
        </p:nvPicPr>
        <p:blipFill>
          <a:blip r:embed="rId3" cstate="print"/>
          <a:srcRect/>
          <a:stretch>
            <a:fillRect/>
          </a:stretch>
        </p:blipFill>
        <p:spPr bwMode="auto">
          <a:xfrm>
            <a:off x="228600" y="381000"/>
            <a:ext cx="8835819" cy="5766537"/>
          </a:xfrm>
          <a:prstGeom prst="rect">
            <a:avLst/>
          </a:prstGeom>
          <a:noFill/>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Picture 2" descr="http://www.achievement.org/achievers/kar0/photos/kar0-011a.gif"/>
          <p:cNvPicPr>
            <a:picLocks noChangeAspect="1" noChangeArrowheads="1"/>
          </p:cNvPicPr>
          <p:nvPr/>
        </p:nvPicPr>
        <p:blipFill>
          <a:blip r:embed="rId3" cstate="print"/>
          <a:srcRect/>
          <a:stretch>
            <a:fillRect/>
          </a:stretch>
        </p:blipFill>
        <p:spPr bwMode="auto">
          <a:xfrm>
            <a:off x="1066801" y="457200"/>
            <a:ext cx="7294416" cy="5731330"/>
          </a:xfrm>
          <a:prstGeom prst="rect">
            <a:avLst/>
          </a:prstGeom>
          <a:noFill/>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2002 base map.jpg"/>
          <p:cNvPicPr>
            <a:picLocks noChangeAspect="1"/>
          </p:cNvPicPr>
          <p:nvPr/>
        </p:nvPicPr>
        <p:blipFill>
          <a:blip r:embed="rId3" cstate="print"/>
          <a:stretch>
            <a:fillRect/>
          </a:stretch>
        </p:blipFill>
        <p:spPr>
          <a:xfrm>
            <a:off x="1000125" y="114300"/>
            <a:ext cx="7143750" cy="6629400"/>
          </a:xfrm>
          <a:prstGeom prst="rect">
            <a:avLst/>
          </a:prstGeom>
        </p:spPr>
      </p:pic>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Picture 2" descr="http://www.whereistheoutrage.net/wordpress/wp-content/uploads/2009/07/john-yoo.jpg"/>
          <p:cNvPicPr>
            <a:picLocks noChangeAspect="1" noChangeArrowheads="1"/>
          </p:cNvPicPr>
          <p:nvPr/>
        </p:nvPicPr>
        <p:blipFill>
          <a:blip r:embed="rId3" cstate="print"/>
          <a:srcRect/>
          <a:stretch>
            <a:fillRect/>
          </a:stretch>
        </p:blipFill>
        <p:spPr bwMode="auto">
          <a:xfrm>
            <a:off x="-1903" y="248536"/>
            <a:ext cx="9145903" cy="6380864"/>
          </a:xfrm>
          <a:prstGeom prst="rect">
            <a:avLst/>
          </a:prstGeom>
          <a:noFill/>
        </p:spPr>
      </p:pic>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Picture 2" descr="http://www.roselawgroup.com/blog/wordpress/wp-content/uploads/2011/04/Senate-Homeland-Security-and-Governmental-Affairs-Committee-Chairman-Joe-Lieberman-I-CT-questions-witnesses-as-ranking-member-Sen.-Susan-Collins-R-ME-L-looks-on-during-a-hearing-on-Capitol-Hill..jpg"/>
          <p:cNvPicPr>
            <a:picLocks noChangeAspect="1" noChangeArrowheads="1"/>
          </p:cNvPicPr>
          <p:nvPr/>
        </p:nvPicPr>
        <p:blipFill>
          <a:blip r:embed="rId3" cstate="print"/>
          <a:srcRect/>
          <a:stretch>
            <a:fillRect/>
          </a:stretch>
        </p:blipFill>
        <p:spPr bwMode="auto">
          <a:xfrm>
            <a:off x="81601" y="583153"/>
            <a:ext cx="9062399" cy="4674647"/>
          </a:xfrm>
          <a:prstGeom prst="rect">
            <a:avLst/>
          </a:prstGeom>
          <a:noFill/>
        </p:spPr>
      </p:pic>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ttp://www.kveller.com/blog/wp-content/uploads/2011/06/TSA.jpg"/>
          <p:cNvPicPr>
            <a:picLocks noChangeAspect="1" noChangeArrowheads="1"/>
          </p:cNvPicPr>
          <p:nvPr/>
        </p:nvPicPr>
        <p:blipFill>
          <a:blip r:embed="rId3" cstate="print"/>
          <a:srcRect/>
          <a:stretch>
            <a:fillRect/>
          </a:stretch>
        </p:blipFill>
        <p:spPr bwMode="auto">
          <a:xfrm>
            <a:off x="0" y="642938"/>
            <a:ext cx="9144000" cy="5143502"/>
          </a:xfrm>
          <a:prstGeom prst="rect">
            <a:avLst/>
          </a:prstGeom>
          <a:noFill/>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srcRect/>
          <a:stretch>
            <a:fillRect/>
          </a:stretch>
        </p:blipFill>
        <p:spPr bwMode="auto">
          <a:xfrm>
            <a:off x="343951" y="609600"/>
            <a:ext cx="8573547" cy="5562599"/>
          </a:xfrm>
          <a:prstGeom prst="rect">
            <a:avLst/>
          </a:prstGeom>
          <a:noFill/>
          <a:ln w="9525">
            <a:noFill/>
            <a:miter lim="800000"/>
            <a:headEnd/>
            <a:tailEnd/>
          </a:ln>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Picture 2" descr="http://www.mapsofworld.com/international-airports/asia/israel.jpg"/>
          <p:cNvPicPr>
            <a:picLocks noChangeAspect="1" noChangeArrowheads="1"/>
          </p:cNvPicPr>
          <p:nvPr/>
        </p:nvPicPr>
        <p:blipFill>
          <a:blip r:embed="rId3" cstate="print"/>
          <a:srcRect/>
          <a:stretch>
            <a:fillRect/>
          </a:stretch>
        </p:blipFill>
        <p:spPr bwMode="auto">
          <a:xfrm>
            <a:off x="2133600" y="0"/>
            <a:ext cx="4804968" cy="6858000"/>
          </a:xfrm>
          <a:prstGeom prst="rect">
            <a:avLst/>
          </a:prstGeom>
          <a:noFill/>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Picture 2" descr="http://i2.cdn.turner.com/cnn/2009/images/05/22/art.cleland.gi.jpg"/>
          <p:cNvPicPr>
            <a:picLocks noChangeAspect="1" noChangeArrowheads="1"/>
          </p:cNvPicPr>
          <p:nvPr/>
        </p:nvPicPr>
        <p:blipFill>
          <a:blip r:embed="rId3" cstate="print"/>
          <a:srcRect/>
          <a:stretch>
            <a:fillRect/>
          </a:stretch>
        </p:blipFill>
        <p:spPr bwMode="auto">
          <a:xfrm>
            <a:off x="762000" y="533400"/>
            <a:ext cx="7543800" cy="5657853"/>
          </a:xfrm>
          <a:prstGeom prst="rect">
            <a:avLst/>
          </a:prstGeom>
          <a:noFill/>
        </p:spPr>
      </p:pic>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Picture 2" descr="http://www.nndb.com/people/353/000022287/karl-rove-sm.jpg"/>
          <p:cNvPicPr>
            <a:picLocks noChangeAspect="1" noChangeArrowheads="1"/>
          </p:cNvPicPr>
          <p:nvPr/>
        </p:nvPicPr>
        <p:blipFill>
          <a:blip r:embed="rId3" cstate="print"/>
          <a:srcRect/>
          <a:stretch>
            <a:fillRect/>
          </a:stretch>
        </p:blipFill>
        <p:spPr bwMode="auto">
          <a:xfrm>
            <a:off x="2007792" y="152400"/>
            <a:ext cx="5266382" cy="6172200"/>
          </a:xfrm>
          <a:prstGeom prst="rect">
            <a:avLst/>
          </a:prstGeom>
          <a:noFill/>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1766</TotalTime>
  <Words>150</Words>
  <Application>Microsoft Office PowerPoint</Application>
  <PresentationFormat>On-screen Show (4:3)</PresentationFormat>
  <Paragraphs>60</Paragraphs>
  <Slides>50</Slides>
  <Notes>50</Notes>
  <HiddenSlides>0</HiddenSlides>
  <MMClips>0</MMClips>
  <ScaleCrop>false</ScaleCrop>
  <HeadingPairs>
    <vt:vector size="4" baseType="variant">
      <vt:variant>
        <vt:lpstr>Theme</vt:lpstr>
      </vt:variant>
      <vt:variant>
        <vt:i4>1</vt:i4>
      </vt:variant>
      <vt:variant>
        <vt:lpstr>Slide Titles</vt:lpstr>
      </vt:variant>
      <vt:variant>
        <vt:i4>50</vt:i4>
      </vt:variant>
    </vt:vector>
  </HeadingPairs>
  <TitlesOfParts>
    <vt:vector size="51" baseType="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KC</dc:creator>
  <cp:lastModifiedBy>KC</cp:lastModifiedBy>
  <cp:revision>27</cp:revision>
  <dcterms:created xsi:type="dcterms:W3CDTF">2011-11-13T00:19:05Z</dcterms:created>
  <dcterms:modified xsi:type="dcterms:W3CDTF">2011-11-17T21:00:15Z</dcterms:modified>
</cp:coreProperties>
</file>