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43" r:id="rId2"/>
    <p:sldId id="358" r:id="rId3"/>
    <p:sldId id="357" r:id="rId4"/>
    <p:sldId id="338" r:id="rId5"/>
    <p:sldId id="344" r:id="rId6"/>
    <p:sldId id="339" r:id="rId7"/>
    <p:sldId id="346" r:id="rId8"/>
    <p:sldId id="347" r:id="rId9"/>
    <p:sldId id="305" r:id="rId10"/>
    <p:sldId id="306" r:id="rId11"/>
    <p:sldId id="345" r:id="rId12"/>
    <p:sldId id="355" r:id="rId13"/>
    <p:sldId id="354" r:id="rId14"/>
    <p:sldId id="356" r:id="rId15"/>
    <p:sldId id="353" r:id="rId16"/>
    <p:sldId id="351" r:id="rId17"/>
    <p:sldId id="350" r:id="rId18"/>
    <p:sldId id="348" r:id="rId19"/>
    <p:sldId id="349" r:id="rId20"/>
    <p:sldId id="307" r:id="rId21"/>
    <p:sldId id="286" r:id="rId22"/>
    <p:sldId id="391" r:id="rId23"/>
    <p:sldId id="264" r:id="rId24"/>
    <p:sldId id="267" r:id="rId25"/>
    <p:sldId id="266" r:id="rId26"/>
    <p:sldId id="365" r:id="rId27"/>
    <p:sldId id="364" r:id="rId28"/>
    <p:sldId id="377" r:id="rId29"/>
    <p:sldId id="388" r:id="rId30"/>
    <p:sldId id="390" r:id="rId31"/>
    <p:sldId id="389" r:id="rId32"/>
    <p:sldId id="371" r:id="rId33"/>
    <p:sldId id="370" r:id="rId34"/>
    <p:sldId id="366" r:id="rId35"/>
    <p:sldId id="367" r:id="rId36"/>
    <p:sldId id="369" r:id="rId37"/>
    <p:sldId id="363" r:id="rId38"/>
    <p:sldId id="392" r:id="rId39"/>
    <p:sldId id="383" r:id="rId40"/>
    <p:sldId id="384" r:id="rId41"/>
    <p:sldId id="385" r:id="rId42"/>
    <p:sldId id="386" r:id="rId43"/>
    <p:sldId id="387" r:id="rId44"/>
    <p:sldId id="378" r:id="rId45"/>
    <p:sldId id="393" r:id="rId46"/>
    <p:sldId id="394" r:id="rId47"/>
    <p:sldId id="395" r:id="rId48"/>
    <p:sldId id="372" r:id="rId49"/>
    <p:sldId id="373" r:id="rId50"/>
    <p:sldId id="374" r:id="rId51"/>
    <p:sldId id="375" r:id="rId52"/>
    <p:sldId id="379" r:id="rId53"/>
    <p:sldId id="380" r:id="rId54"/>
    <p:sldId id="381" r:id="rId55"/>
    <p:sldId id="38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A5C15-62DF-42E6-A5C6-1C9A49F0BA3A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2C89A-DF30-4B86-9BB1-FAF858A1AD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Katusah</a:t>
            </a:r>
            <a:r>
              <a:rPr lang="en-US" dirty="0" smtClean="0"/>
              <a:t> rockets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Hamas coup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 poll </a:t>
            </a:r>
            <a:r>
              <a:rPr lang="en-US" dirty="0" err="1" smtClean="0"/>
              <a:t>abc</a:t>
            </a:r>
            <a:r>
              <a:rPr lang="en-US" dirty="0" smtClean="0"/>
              <a:t>/Oct 2011 poll </a:t>
            </a:r>
            <a:r>
              <a:rPr lang="en-US" dirty="0" err="1" smtClean="0"/>
              <a:t>cbs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Upper </a:t>
            </a:r>
            <a:r>
              <a:rPr lang="en-US" dirty="0" err="1" smtClean="0"/>
              <a:t>modiin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Upper </a:t>
            </a:r>
            <a:r>
              <a:rPr lang="en-US" dirty="0" err="1" smtClean="0"/>
              <a:t>modiin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yativ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2C89A-DF30-4B86-9BB1-FAF858A1AD02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025DA-A69D-4DB2-A09E-7780C1E40F7D}" type="datetimeFigureOut">
              <a:rPr lang="en-US" smtClean="0"/>
              <a:pPr/>
              <a:t>28-Nov-11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11AF3-4E3D-47A0-9F86-618C31E19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52" y="633761"/>
            <a:ext cx="9038096" cy="5590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www.haaretz.com/hasite/images/iht_daily/D070506/200olmert_livni_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812" y="533400"/>
            <a:ext cx="8526018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worldsecuritynetwork.com/ArticleImages/olmertPeretz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510" y="304800"/>
            <a:ext cx="8640862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islamtimes.org/images/docs/000004/n00004303-r-s-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701" y="-1991"/>
            <a:ext cx="5181099" cy="6859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http://a57.foxnews.com/images/304843/450/350/1_21_hezbollah_missi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0"/>
            <a:ext cx="8820150" cy="68601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File:Locations bombed Aug13 no fact bo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-1"/>
            <a:ext cx="4572000" cy="68465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ashingtonbureau.typepad.com/photos/uncategorized/2008/01/09/bush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304799"/>
            <a:ext cx="8063592" cy="6271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jpundit.typepad.com/jci/images/2008/05/15/bush_jerusalem_5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69964"/>
            <a:ext cx="8915400" cy="5416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electronicintifada.net/artman2/uploads/1/haniya-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877" y="218838"/>
            <a:ext cx="9029123" cy="6486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lestinian_legislative_election_200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6177" y="0"/>
            <a:ext cx="58916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http://www.yonitheblogger.com/Hamas%20in%20fath%20security%20off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3464"/>
            <a:ext cx="8686800" cy="5599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www.aerospaceweb.org/question/weapons/palestine/qassam-laun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" y="339436"/>
            <a:ext cx="8648700" cy="6289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Rocket Fi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263" y="587692"/>
            <a:ext cx="8744337" cy="5355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http://idfspokesperson.files.wordpress.com/2010/10/rocket-range-3.jpg?w=540&amp;h=8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0" y="0"/>
            <a:ext cx="46291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ttp://www.normalverkehr.com/wp-content/uploads/2009/01/gaza_situ_123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858" y="-63387"/>
            <a:ext cx="7567742" cy="6921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ttp://blogs.independent.co.uk/wp-content/uploads/2010/12/castl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331"/>
            <a:ext cx="9144000" cy="6940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ttp://1.bp.blogspot.com/-JSQKbMQLQUg/TZiNFJU3bqI/AAAAAAAABZQ/MdolkdxwMbA/s1600/large_richard-goldstone-united-nations-gaza-war-crim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10858"/>
            <a:ext cx="8001000" cy="55812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4.bp.blogspot.com/_sW65ilskOC8/SZG_SE1wXaI/AAAAAAAAVX0/HbKetnTZFxc/s400/TzipiLivniBenjaminNetanya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22" y="425196"/>
            <a:ext cx="7891178" cy="5366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ww.acus.org/files/u3/israeli-election-results-jerusalem-pos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0999" y="1066800"/>
            <a:ext cx="9772402" cy="4702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www.thehotjoints.com/wp-content/uploads/2007/07/musharra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074" y="0"/>
            <a:ext cx="682142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://3.bp.blogspot.com/_SpFdgt2VbTE/S-xXqmj6waI/AAAAAAAAAX4/rLUeapxYeOk/s1600/bhut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8" y="5536"/>
            <a:ext cx="9122422" cy="6471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images.usatoday.com/Wires2Web/20071228/2626801404_US_Pakistanx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906" y="425048"/>
            <a:ext cx="8568894" cy="5823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ghan_paki_border_rel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9198" y="0"/>
            <a:ext cx="5585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v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3360" y="101346"/>
            <a:ext cx="8509640" cy="675665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k_taleb_all_466m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0246" y="76854"/>
            <a:ext cx="6035954" cy="647634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http://morningpakistan.com/wp-content/uploads/2011/10/US-drone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867"/>
            <a:ext cx="9144000" cy="52536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746" y="-7168"/>
            <a:ext cx="8373254" cy="6865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http://cdn-media.nationaljournal.com/?controllerName=image&amp;action=get&amp;id=7811&amp;width=620&amp;height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179" y="153199"/>
            <a:ext cx="9150179" cy="6095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mh.com.au/ffximage/2007/06/04/hiltonbarakedwards_wideweb__470x386,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04800"/>
            <a:ext cx="7799938" cy="6405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static.guim.co.uk/sys-images/Guardian/Pix/pictures/2008/04/07/Mark-Penn-460x2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8750300" cy="5250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http://images.politico.com/global/politico44/101216_clinton_obama_gates_ap_522_regu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599"/>
            <a:ext cx="9109837" cy="49294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http://washingtonindependent.com/wp-content/uploads/2010/05/karzai-and-oba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9148010" cy="6083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http://i.telegraph.co.uk/multimedia/archive/01484/David-Petraeus_148410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19" y="488342"/>
            <a:ext cx="9078381" cy="5683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06" y="120932"/>
            <a:ext cx="8995194" cy="650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4734" y="685800"/>
            <a:ext cx="565312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30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1644" y="381000"/>
            <a:ext cx="4702356" cy="567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5701" y="0"/>
            <a:ext cx="40829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http://www.cbsnews.com/i/tim/2011/10/03/chart_03_afghanistan_244_1110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43000"/>
            <a:ext cx="3200400" cy="4616972"/>
          </a:xfrm>
          <a:prstGeom prst="rect">
            <a:avLst/>
          </a:prstGeom>
          <a:noFill/>
        </p:spPr>
      </p:pic>
      <p:pic>
        <p:nvPicPr>
          <p:cNvPr id="171012" name="Picture 4" descr="http://www.rawa.org/temp/runews/data/upimages/pie_chart_reduce_troops_afghanist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4545821" cy="3415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cdn.bikyamasr.com/wp-content/uploads/2010/05/Obam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199"/>
            <a:ext cx="9145944" cy="6091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 descr="http://www.theblaze.com/wp-content/uploads/2011/09/MahmoudAhmadinejad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73" y="597694"/>
            <a:ext cx="9072327" cy="5726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 descr="http://www.hopelessbleakdespair.com/wp-content/uploads/2011/09/rally-of-protesters-in-ir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37572"/>
            <a:ext cx="8763000" cy="5125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http://andrewsullivan.theatlantic.com/.a/6a00d83451c45669e2011570150193970c-800w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5895"/>
            <a:ext cx="9144000" cy="6086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http://www.mediaite.com/wp-content/uploads/2011/02/Moammar-Gaddaf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7205382" cy="6124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http://bighaber.com/buyukresim/france-and-partners-prepare-new-libya-un-resolution_2011_1086711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" y="0"/>
            <a:ext cx="9010650" cy="600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http://pakgeonews.com/wp-content/uploads/2011/05/Nato-targeting-policy-in-Libya-with-UN-resolution-David-Camer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"/>
            <a:ext cx="7977739" cy="6533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http://livepakistan.com/news/wp-content/uploads/2011/03/bahrain-protes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366" y="986556"/>
            <a:ext cx="8532834" cy="480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www.tmpost.com/wp-content/uploads/2011/04/Syria_Pro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444" y="228600"/>
            <a:ext cx="8682402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1.bp.blogspot.com/-pmrBPvThxCI/TqiWdLX-cWI/AAAAAAAAhSw/TUttPPI6vK0/s1600/Netanyahu%2Bconsulting%2BAvigdor%2BLieber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07" y="533400"/>
            <a:ext cx="8391072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tlements-abc-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0142" y="-86334"/>
            <a:ext cx="5076458" cy="709673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http://blog.eteacherhebrew.com/wp-content/uploads/2009/06/modii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8363" y="128349"/>
            <a:ext cx="9079963" cy="6043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http://www.cahanforcitycouncil.com/hello/690446/640/modiin%20flowers-2005.04.13-08.07.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" y="0"/>
            <a:ext cx="9017000" cy="6762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http://torahalive.com/Yatif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1112" y="1143000"/>
            <a:ext cx="9230869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http://3.bp.blogspot.com/-20nKO56OXiU/TXvKQ7lOaQI/AAAAAAAALRo/_33rmX-oqgs/s1600/obamaNetanyahu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399"/>
            <a:ext cx="8771214" cy="65831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6675" y="2028825"/>
            <a:ext cx="92773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7" y="685800"/>
            <a:ext cx="911028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8" y="685800"/>
            <a:ext cx="9258527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7433</TotalTime>
  <Words>70</Words>
  <Application>Microsoft Office PowerPoint</Application>
  <PresentationFormat>On-screen Show (4:3)</PresentationFormat>
  <Paragraphs>61</Paragraphs>
  <Slides>55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80</cp:revision>
  <dcterms:created xsi:type="dcterms:W3CDTF">2009-12-06T22:28:25Z</dcterms:created>
  <dcterms:modified xsi:type="dcterms:W3CDTF">2011-11-29T01:21:51Z</dcterms:modified>
</cp:coreProperties>
</file>