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04" r:id="rId2"/>
    <p:sldId id="337" r:id="rId3"/>
    <p:sldId id="338" r:id="rId4"/>
    <p:sldId id="332" r:id="rId5"/>
    <p:sldId id="305" r:id="rId6"/>
    <p:sldId id="306" r:id="rId7"/>
    <p:sldId id="391" r:id="rId8"/>
    <p:sldId id="390" r:id="rId9"/>
    <p:sldId id="339" r:id="rId10"/>
    <p:sldId id="340" r:id="rId11"/>
    <p:sldId id="366" r:id="rId12"/>
    <p:sldId id="356" r:id="rId13"/>
    <p:sldId id="355" r:id="rId14"/>
    <p:sldId id="341" r:id="rId15"/>
    <p:sldId id="342" r:id="rId16"/>
    <p:sldId id="354" r:id="rId17"/>
    <p:sldId id="358" r:id="rId18"/>
    <p:sldId id="359" r:id="rId19"/>
    <p:sldId id="357" r:id="rId20"/>
    <p:sldId id="392" r:id="rId21"/>
    <p:sldId id="367" r:id="rId22"/>
    <p:sldId id="361" r:id="rId23"/>
    <p:sldId id="362" r:id="rId24"/>
    <p:sldId id="365" r:id="rId25"/>
    <p:sldId id="389" r:id="rId26"/>
    <p:sldId id="387" r:id="rId27"/>
    <p:sldId id="388" r:id="rId28"/>
    <p:sldId id="345" r:id="rId29"/>
    <p:sldId id="346" r:id="rId30"/>
    <p:sldId id="386" r:id="rId31"/>
    <p:sldId id="347" r:id="rId32"/>
    <p:sldId id="350" r:id="rId33"/>
    <p:sldId id="369" r:id="rId34"/>
    <p:sldId id="351" r:id="rId35"/>
    <p:sldId id="360" r:id="rId36"/>
    <p:sldId id="352" r:id="rId37"/>
    <p:sldId id="353" r:id="rId38"/>
    <p:sldId id="363" r:id="rId39"/>
    <p:sldId id="364" r:id="rId40"/>
    <p:sldId id="370" r:id="rId41"/>
    <p:sldId id="371" r:id="rId42"/>
    <p:sldId id="372" r:id="rId43"/>
    <p:sldId id="373" r:id="rId44"/>
    <p:sldId id="376" r:id="rId45"/>
    <p:sldId id="383" r:id="rId46"/>
    <p:sldId id="379" r:id="rId47"/>
    <p:sldId id="378" r:id="rId48"/>
    <p:sldId id="382" r:id="rId49"/>
    <p:sldId id="380" r:id="rId50"/>
    <p:sldId id="381" r:id="rId51"/>
    <p:sldId id="377" r:id="rId52"/>
    <p:sldId id="375" r:id="rId53"/>
    <p:sldId id="393" r:id="rId54"/>
    <p:sldId id="374" r:id="rId55"/>
    <p:sldId id="394" r:id="rId56"/>
    <p:sldId id="395" r:id="rId57"/>
    <p:sldId id="385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1EAD9-F6D4-47E2-8986-2E0580C0BCCC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8ACF8-9519-453C-A54C-0B8FE0CC9B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Carter late</a:t>
            </a:r>
            <a:r>
              <a:rPr lang="en-US" baseline="0" dirty="0" smtClean="0"/>
              <a:t> 77 </a:t>
            </a:r>
            <a:r>
              <a:rPr lang="en-US" baseline="0" dirty="0" err="1" smtClean="0"/>
              <a:t>teheran</a:t>
            </a:r>
            <a:r>
              <a:rPr lang="en-US" baseline="0" dirty="0" smtClean="0"/>
              <a:t> state visit—shah as oasis of stability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State visit to US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Bani</a:t>
            </a:r>
            <a:r>
              <a:rPr lang="en-US" dirty="0" smtClean="0"/>
              <a:t> </a:t>
            </a:r>
            <a:r>
              <a:rPr lang="en-US" dirty="0" err="1" smtClean="0"/>
              <a:t>sadr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seizure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Burning of embassy in Islamabad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Canadian</a:t>
            </a:r>
            <a:r>
              <a:rPr lang="en-US" baseline="0" dirty="0" smtClean="0"/>
              <a:t> caper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Bombay cavalry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Zahir</a:t>
            </a:r>
            <a:r>
              <a:rPr lang="en-US" dirty="0" smtClean="0"/>
              <a:t> shah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Hazifullah</a:t>
            </a:r>
            <a:r>
              <a:rPr lang="en-US" dirty="0" smtClean="0"/>
              <a:t> </a:t>
            </a:r>
            <a:r>
              <a:rPr lang="en-US" dirty="0" err="1" smtClean="0"/>
              <a:t>amin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Babrak</a:t>
            </a:r>
            <a:r>
              <a:rPr lang="en-US" dirty="0" smtClean="0"/>
              <a:t> </a:t>
            </a:r>
            <a:r>
              <a:rPr lang="en-US" dirty="0" err="1" smtClean="0"/>
              <a:t>karmal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4CED7-71BB-44C5-84AC-93741E89064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8DF-F059-4B4D-BAFD-1D06D021078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lefever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Mengistu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Haile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Mariam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Ali </a:t>
            </a:r>
            <a:r>
              <a:rPr lang="en-US" dirty="0" err="1" smtClean="0"/>
              <a:t>nasir</a:t>
            </a:r>
            <a:r>
              <a:rPr lang="en-US" dirty="0" smtClean="0"/>
              <a:t> </a:t>
            </a:r>
            <a:r>
              <a:rPr lang="en-US" dirty="0" err="1" smtClean="0"/>
              <a:t>muhammed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ACF8-9519-453C-A54C-0B8FE0CC9BB2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023FC-A441-4529-8EBB-0AF2B5458C34}" type="datetimeFigureOut">
              <a:rPr lang="en-US" smtClean="0"/>
              <a:pPr/>
              <a:t>01-Nov-11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3706F-A755-4FE7-8A68-8C8DB871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h%20of%20Iran%20poses_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292" y="-13683"/>
            <a:ext cx="4867108" cy="6871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arstimes.com/history/shah_us/24-0642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19" y="387096"/>
            <a:ext cx="8843681" cy="6013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www.parstimes.com/history/shah_us/24-0596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8" y="272796"/>
            <a:ext cx="9146218" cy="6280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4.bp.blogspot.com/_jSdgG4-DeNE/TDzKPscD1_I/AAAAAAAAAko/9hEhFGUKvkY/s400/awac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58" y="1143000"/>
            <a:ext cx="880241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lamic-revolution-of-ir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90297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ss demonstration tehr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3354"/>
            <a:ext cx="9143999" cy="6231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File:Top Oil Producing Counti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2351" y="149450"/>
            <a:ext cx="6383849" cy="6479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www.kathylien.com/site/wp-content/uploads/2008/05/1979oi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224" y="685800"/>
            <a:ext cx="8593244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Abulhassan Banisadr press conferen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0" y="642223"/>
            <a:ext cx="9137490" cy="56823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D8061979@21-Nov-1979,-Tehran,--59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5289"/>
            <a:ext cx="9143999" cy="6127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Operation Eagle Cla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8600"/>
            <a:ext cx="8088952" cy="6082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Iranian Demonstrators Burning American Flag on U.S. Embass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8813242" cy="6265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US Hostages Paraded Outside Tehran Embassy 19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32" y="364332"/>
            <a:ext cx="8860868" cy="6036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nEmbassyHost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73723"/>
            <a:ext cx="8610600" cy="6651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anCrisi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1727"/>
            <a:ext cx="9144000" cy="6234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cdn.dipity.com/uploads/events/643dbcc78afaa2f4bd47a9720266e540_1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28600"/>
            <a:ext cx="7236004" cy="6425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huffingtonpost.com/eat-the-press/Koppel-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5823"/>
            <a:ext cx="8001000" cy="64371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http://farm4.static.flickr.com/3497/3758316169_2fbcd0c505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" y="190500"/>
            <a:ext cx="8483600" cy="6362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media1.corbisimages.com/CorbisImage/hover/10/47/4017/10474017/OF0115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00376"/>
            <a:ext cx="8534400" cy="5754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File:ThanksCana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810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6" name="Picture 4" descr="http://www.glynn.k12.ga.us/BHS/Juniorprojects/Hunt01/alexz5449/map-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5745" y="345483"/>
            <a:ext cx="6104255" cy="62077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media1.corbisimages.com/CorbisImage/hover/11/76/1914/11761914/U20022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44909"/>
            <a:ext cx="8534400" cy="57058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media1.corbisimages.com/CorbisImage/hover/12/57/7842/12577842/U20022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881" y="175912"/>
            <a:ext cx="9046119" cy="5996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newstalgia.crooksandliars.com/files/uploads/2010/04/U2002233-1_73e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-3543"/>
            <a:ext cx="4572000" cy="68501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ghanistan_persian_gul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0"/>
            <a:ext cx="8839200" cy="6932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holesale-prints.net/CCC0857/CCC08572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09608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ile:King Mohammad Zahir Sha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-3810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fizullah_A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68738"/>
            <a:ext cx="4419599" cy="6720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brak karm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1" y="130627"/>
            <a:ext cx="5334000" cy="6596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faculty.college-prep.org/~bernie/sciproject/project/Afghanistan/HumanImpact%20Fontoptimizedforlib/Images/redp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59866"/>
            <a:ext cx="7315200" cy="5588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g 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9476"/>
            <a:ext cx="9143999" cy="5919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80summerolympicsboyco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4944" y="0"/>
            <a:ext cx="493411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ympic_boycotts_1976_1980_198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3737"/>
            <a:ext cx="9144000" cy="40105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mateur-moscow-opening_3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04" y="746448"/>
            <a:ext cx="9117496" cy="5349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media1.corbisimages.com/CorbisImage/hover/10/47/348/10470348/OF0128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562" y="330108"/>
            <a:ext cx="8927962" cy="59944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36350"/>
            <a:ext cx="5334000" cy="6785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ctoralCollege1980-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72807"/>
            <a:ext cx="9144000" cy="4912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media2.corbisimages.com/CorbisImage/hover/14/46/8945/14468945/0000178211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362"/>
            <a:ext cx="4800600" cy="7059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media1.corbisimages.com/CorbisImage/hover/10/1/9742/10019742/IH0365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33400"/>
            <a:ext cx="8991600" cy="5960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://imgs.sfgate.com/c/pictures/2006/03/29/mn_weinberger38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094" y="493764"/>
            <a:ext cx="9013906" cy="5983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://www.presidentsrus.com/wp-content/uploads/2008/10/reagan-kirkpatrick-vot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809" y="334380"/>
            <a:ext cx="8319591" cy="5685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presidentsrus.files.wordpress.com/2007/08/reagan-cas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80295"/>
            <a:ext cx="4419600" cy="66500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eppc.org/imgLib/20030418_elefever_w150_h20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52400"/>
            <a:ext cx="4057650" cy="5410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19400" y="59436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of torture by the military junta in Chile:</a:t>
            </a:r>
          </a:p>
          <a:p>
            <a:r>
              <a:rPr lang="en-US" dirty="0" smtClean="0"/>
              <a:t>“a residual practice of the Iberian tradition”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4.bp.blogspot.com/_jSdgG4-DeNE/TDzKPscD1_I/AAAAAAAAAko/9hEhFGUKvkY/s400/awac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58" y="1143000"/>
            <a:ext cx="880241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ce399.typepad.com/.a/6a00d8345257f969e201116852bd09970c-500w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558" y="152400"/>
            <a:ext cx="8983442" cy="6126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ile:Mengistu Bundesarchiv 183-1986-0417-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81044"/>
            <a:ext cx="3733800" cy="6431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www.cartoko.com/content/wp-content/uploads/2010/05/Ethiopia_1993_p3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0"/>
            <a:ext cx="4118977" cy="6830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upload.wikimedia.org/wikipedia/commons/f/fa/LocationSouthYem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985" y="1261490"/>
            <a:ext cx="8025015" cy="3691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ile:Salim Ali Ruba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5893" y="362398"/>
            <a:ext cx="6069307" cy="5962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upload.wikimedia.org/wikipedia/commons/thumb/6/6a/Map_of_North_and_South_Yemen.png/320px-Map_of_North_and_South_Yem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870347"/>
            <a:ext cx="7848600" cy="5028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cdn5.wn.com/pd/f2/a6/739e90236986838ab2c97e3ac48f_gran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77987"/>
            <a:ext cx="8763000" cy="57483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graphics8.nytimes.com/images/section/learning/general/onthisday/big/1006_bi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0"/>
            <a:ext cx="4362450" cy="699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343400" y="228600"/>
            <a:ext cx="14148049" cy="718013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://bioguide.congress.gov/bioguide/photo/j/j000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28600"/>
            <a:ext cx="3375660" cy="42195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0" y="45720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 Rollins: “We just beat his brains out. We stood him up in front of an open grave and told him he could jump in if he wanted to.”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.timeinc.net/time/magazine/archive/covers/1981/1101811109_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9819" y="-16955"/>
            <a:ext cx="5218181" cy="68749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914401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4254" y="22285"/>
            <a:ext cx="5198546" cy="683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2189</TotalTime>
  <Words>148</Words>
  <Application>Microsoft Office PowerPoint</Application>
  <PresentationFormat>On-screen Show (4:3)</PresentationFormat>
  <Paragraphs>73</Paragraphs>
  <Slides>57</Slides>
  <Notes>57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54</cp:revision>
  <dcterms:created xsi:type="dcterms:W3CDTF">2011-10-23T23:49:09Z</dcterms:created>
  <dcterms:modified xsi:type="dcterms:W3CDTF">2011-11-01T20:42:42Z</dcterms:modified>
</cp:coreProperties>
</file>