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7" r:id="rId2"/>
    <p:sldId id="271" r:id="rId3"/>
    <p:sldId id="269" r:id="rId4"/>
    <p:sldId id="268" r:id="rId5"/>
    <p:sldId id="257" r:id="rId6"/>
    <p:sldId id="288" r:id="rId7"/>
    <p:sldId id="259" r:id="rId8"/>
    <p:sldId id="260" r:id="rId9"/>
    <p:sldId id="272" r:id="rId10"/>
    <p:sldId id="270" r:id="rId11"/>
    <p:sldId id="286" r:id="rId12"/>
    <p:sldId id="274" r:id="rId13"/>
    <p:sldId id="275" r:id="rId14"/>
    <p:sldId id="273" r:id="rId15"/>
    <p:sldId id="276" r:id="rId16"/>
    <p:sldId id="278" r:id="rId17"/>
    <p:sldId id="279" r:id="rId18"/>
    <p:sldId id="277" r:id="rId19"/>
    <p:sldId id="280" r:id="rId20"/>
    <p:sldId id="281" r:id="rId21"/>
    <p:sldId id="261" r:id="rId22"/>
    <p:sldId id="262" r:id="rId23"/>
    <p:sldId id="282" r:id="rId24"/>
    <p:sldId id="263" r:id="rId25"/>
    <p:sldId id="26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977BB-7B22-4F02-B1D3-ABE63EA28678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A6A9F-3BBA-4024-BAB9-E4BE1AD5611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Samuekl</a:t>
            </a:r>
            <a:r>
              <a:rPr lang="en-US" dirty="0" smtClean="0"/>
              <a:t> chase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A61B3-AFA7-4AD9-A2E8-C7D9557C33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99C38-67CE-43C8-8B68-2C88677F17C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99C38-67CE-43C8-8B68-2C88677F17C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Young clay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Webster </a:t>
            </a:r>
            <a:r>
              <a:rPr lang="en-US" dirty="0" err="1" smtClean="0"/>
              <a:t>hayne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garrison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Hiorace</a:t>
            </a:r>
            <a:r>
              <a:rPr lang="en-US" dirty="0" smtClean="0"/>
              <a:t> </a:t>
            </a:r>
            <a:r>
              <a:rPr lang="en-US" dirty="0" err="1" smtClean="0"/>
              <a:t>mann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5F204D-7CD0-4EE2-86BE-C1C8B7C3534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D7316D-F5D2-4008-BEBB-57A3FDBBD2E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giddings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A6A9F-3BBA-4024-BAB9-E4BE1AD56117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/>
              <a:t>wilmot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F0E8D4-AE8F-4873-B1D7-107CBFBE36A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A7F58-768D-47B8-9998-F2FE5745034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8F50E-0D4D-41A8-BF56-FBCBB32F5EA2}" type="datetimeFigureOut">
              <a:rPr lang="en-US" smtClean="0"/>
              <a:t>17-Feb-11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CBF73-D04E-4DFE-8A2E-5A0801AFCD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John Marshall by Henry Inman, 18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260" y="0"/>
            <a:ext cx="553212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reclaimoklahoma.org/samuel_cha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8421" y="81643"/>
            <a:ext cx="5316779" cy="65477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2.bp.blogspot.com/_mABQ9X3TqoA/TIztoV3SCaI/AAAAAAAADdU/Y9HUIWzYTMM/s1600/Cherokee_Nation_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883" y="609600"/>
            <a:ext cx="9137625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georgiainfo.galileo.usg.edu/gastudiesimages/Cherokee%20Georgia%201831%20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89" y="304800"/>
            <a:ext cx="9049408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hn-quincy-adams-pictu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1560" y="152400"/>
            <a:ext cx="7124700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bookexcerpts.files.wordpress.com/2009/07/andrew-jacks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6587" y="152400"/>
            <a:ext cx="6532998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bill.ballpaul.net/iaph/main.php?g2_view=core.DownloadItem&amp;g2_itemId=428&amp;g2_serialNumber=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726" y="95250"/>
            <a:ext cx="9001326" cy="6610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upload.wikimedia.org/wikipedia/commons/archive/8/8d/20070806161251!Election_in_House1824-Lar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04800"/>
            <a:ext cx="8524875" cy="6048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upload.wikimedia.org/wikipedia/en/5/50/Secret_Journal_of_the_Hartford_Conven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-1385962"/>
            <a:ext cx="4695825" cy="8243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media.maps.com/magellan/Images/ilhist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993" y="304800"/>
            <a:ext cx="7915204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upload.wikimedia.org/wikipedia/commons/9/92/Henry_Cl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2107" y="0"/>
            <a:ext cx="5499557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4.bp.blogspot.com/_hT5a9DSXCmU/TS31oeyfawI/AAAAAAAAFFg/mUyoGcretT8/s1600/webster%2Bhay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972" y="152400"/>
            <a:ext cx="8087722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3.bp.blogspot.com/_cNfXHQHTJqs/SQdHPvTbxQI/AAAAAAAAAjo/lsSU_OjTVyg/s320/john-c-calhou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9375" y="152400"/>
            <a:ext cx="6616599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www.archives.gov/exhibits/treasures_of_congress/Images/page_9/30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0"/>
            <a:ext cx="4762500" cy="6600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3.bp.blogspot.com/_iokxVPbLDY8/TLB9yK6L0qI/AAAAAAAAGPE/fHuW1IIGYDE/s1600/John+Quincy+Adam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6474" y="93608"/>
            <a:ext cx="4824926" cy="6307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www.historyplace.com/speeches/speechgfx/garrison-new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3803" y="76200"/>
            <a:ext cx="4280397" cy="6549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File:ElizabethCadyStant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6797" y="103913"/>
            <a:ext cx="4852203" cy="6449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www.franklin.ma.us/auto/upload/schools/fhs/2675-horace_man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6400" y="262104"/>
            <a:ext cx="5220200" cy="6443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claudehinklesurveyors.com/yahoo_site_admin/assets/images/texas_republic_map_large.20882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-109721"/>
            <a:ext cx="5715000" cy="68187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6" name="Picture 6" descr="http://www.nndb.com/people/851/000049704/john-ty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9462" y="-97291"/>
            <a:ext cx="5228138" cy="69552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844_Electoral_Map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613" y="152400"/>
            <a:ext cx="8843962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mex-war-ma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363" y="0"/>
            <a:ext cx="8878887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File:Joshua Reed Giddings - Brady-Hand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3940" y="0"/>
            <a:ext cx="470557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0"/>
            <a:ext cx="57150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cation_Republic_of_Yucatan_(1841-184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8161"/>
            <a:ext cx="9144000" cy="63816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36</Words>
  <Application>Microsoft Office PowerPoint</Application>
  <PresentationFormat>On-screen Show (4:3)</PresentationFormat>
  <Paragraphs>32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8</cp:revision>
  <dcterms:created xsi:type="dcterms:W3CDTF">2011-02-17T18:12:56Z</dcterms:created>
  <dcterms:modified xsi:type="dcterms:W3CDTF">2011-02-18T02:52:00Z</dcterms:modified>
</cp:coreProperties>
</file>