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71" r:id="rId2"/>
    <p:sldId id="274" r:id="rId3"/>
    <p:sldId id="268" r:id="rId4"/>
    <p:sldId id="276" r:id="rId5"/>
    <p:sldId id="257" r:id="rId6"/>
    <p:sldId id="259" r:id="rId7"/>
    <p:sldId id="260" r:id="rId8"/>
    <p:sldId id="258" r:id="rId9"/>
    <p:sldId id="270" r:id="rId10"/>
    <p:sldId id="277" r:id="rId11"/>
    <p:sldId id="272" r:id="rId12"/>
    <p:sldId id="273" r:id="rId13"/>
    <p:sldId id="267" r:id="rId14"/>
    <p:sldId id="263" r:id="rId15"/>
    <p:sldId id="278" r:id="rId16"/>
    <p:sldId id="264" r:id="rId17"/>
    <p:sldId id="265" r:id="rId18"/>
    <p:sldId id="266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1" autoAdjust="0"/>
    <p:restoredTop sz="90435" autoAdjust="0"/>
  </p:normalViewPr>
  <p:slideViewPr>
    <p:cSldViewPr>
      <p:cViewPr varScale="1">
        <p:scale>
          <a:sx n="82" d="100"/>
          <a:sy n="82" d="100"/>
        </p:scale>
        <p:origin x="-16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E108C1-5F52-4470-9DF6-C125A2B9E974}" type="datetimeFigureOut">
              <a:rPr lang="en-US" smtClean="0"/>
              <a:pPr/>
              <a:t>28-Aug-10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A64F24-ECAF-4E0D-A125-EB27CA9C3F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64F24-ECAF-4E0D-A125-EB27CA9C3F7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64F24-ECAF-4E0D-A125-EB27CA9C3F7A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64F24-ECAF-4E0D-A125-EB27CA9C3F7A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64F24-ECAF-4E0D-A125-EB27CA9C3F7A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64F24-ECAF-4E0D-A125-EB27CA9C3F7A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64F24-ECAF-4E0D-A125-EB27CA9C3F7A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64F24-ECAF-4E0D-A125-EB27CA9C3F7A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64F24-ECAF-4E0D-A125-EB27CA9C3F7A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1215F-3982-48ED-9CD5-5F78E1DBF0F6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64F24-ECAF-4E0D-A125-EB27CA9C3F7A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cromwell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64F24-ECAF-4E0D-A125-EB27CA9C3F7A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william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64F24-ECAF-4E0D-A125-EB27CA9C3F7A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E47F3-F30B-4577-AC60-61576BD979CF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64F24-ECAF-4E0D-A125-EB27CA9C3F7A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64F24-ECAF-4E0D-A125-EB27CA9C3F7A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64F24-ECAF-4E0D-A125-EB27CA9C3F7A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64F24-ECAF-4E0D-A125-EB27CA9C3F7A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64F24-ECAF-4E0D-A125-EB27CA9C3F7A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CD525-B781-45E4-BFBE-A2B261DC7AAA}" type="datetimeFigureOut">
              <a:rPr lang="en-US" smtClean="0"/>
              <a:pPr/>
              <a:t>28-Aug-10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9E6A4-15F2-42C8-974B-F171768FFF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CD525-B781-45E4-BFBE-A2B261DC7AAA}" type="datetimeFigureOut">
              <a:rPr lang="en-US" smtClean="0"/>
              <a:pPr/>
              <a:t>28-Aug-10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9E6A4-15F2-42C8-974B-F171768FFF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CD525-B781-45E4-BFBE-A2B261DC7AAA}" type="datetimeFigureOut">
              <a:rPr lang="en-US" smtClean="0"/>
              <a:pPr/>
              <a:t>28-Aug-10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9E6A4-15F2-42C8-974B-F171768FFF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CD525-B781-45E4-BFBE-A2B261DC7AAA}" type="datetimeFigureOut">
              <a:rPr lang="en-US" smtClean="0"/>
              <a:pPr/>
              <a:t>28-Aug-10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9E6A4-15F2-42C8-974B-F171768FFF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CD525-B781-45E4-BFBE-A2B261DC7AAA}" type="datetimeFigureOut">
              <a:rPr lang="en-US" smtClean="0"/>
              <a:pPr/>
              <a:t>28-Aug-10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9E6A4-15F2-42C8-974B-F171768FFF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CD525-B781-45E4-BFBE-A2B261DC7AAA}" type="datetimeFigureOut">
              <a:rPr lang="en-US" smtClean="0"/>
              <a:pPr/>
              <a:t>28-Aug-10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9E6A4-15F2-42C8-974B-F171768FFF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CD525-B781-45E4-BFBE-A2B261DC7AAA}" type="datetimeFigureOut">
              <a:rPr lang="en-US" smtClean="0"/>
              <a:pPr/>
              <a:t>28-Aug-10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9E6A4-15F2-42C8-974B-F171768FFF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CD525-B781-45E4-BFBE-A2B261DC7AAA}" type="datetimeFigureOut">
              <a:rPr lang="en-US" smtClean="0"/>
              <a:pPr/>
              <a:t>28-Aug-10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9E6A4-15F2-42C8-974B-F171768FFF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CD525-B781-45E4-BFBE-A2B261DC7AAA}" type="datetimeFigureOut">
              <a:rPr lang="en-US" smtClean="0"/>
              <a:pPr/>
              <a:t>28-Aug-10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9E6A4-15F2-42C8-974B-F171768FFF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CD525-B781-45E4-BFBE-A2B261DC7AAA}" type="datetimeFigureOut">
              <a:rPr lang="en-US" smtClean="0"/>
              <a:pPr/>
              <a:t>28-Aug-10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9E6A4-15F2-42C8-974B-F171768FFF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CD525-B781-45E4-BFBE-A2B261DC7AAA}" type="datetimeFigureOut">
              <a:rPr lang="en-US" smtClean="0"/>
              <a:pPr/>
              <a:t>28-Aug-10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9E6A4-15F2-42C8-974B-F171768FFF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CD525-B781-45E4-BFBE-A2B261DC7AAA}" type="datetimeFigureOut">
              <a:rPr lang="en-US" smtClean="0"/>
              <a:pPr/>
              <a:t>28-Aug-10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39E6A4-15F2-42C8-974B-F171768FFF3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www.uncp.edu/home/rwb/Holy_roman_Empire_Map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50800"/>
            <a:ext cx="5181600" cy="690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arlesVEmpire2S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181966"/>
            <a:ext cx="7924799" cy="63715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bsburg_Map_1547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136" y="584630"/>
            <a:ext cx="9103864" cy="566377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emersonkent.com/images/spanish_armada_map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0"/>
            <a:ext cx="3009900" cy="66198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ohemia 16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6800" y="152986"/>
            <a:ext cx="6934199" cy="66248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YWMa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120" y="304800"/>
            <a:ext cx="8535760" cy="6248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estphali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29145"/>
            <a:ext cx="9144000" cy="65997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weden 168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20469" y="0"/>
            <a:ext cx="4903061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http://www.colonialswedes.org/Images/History/GrPwr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1" y="152400"/>
            <a:ext cx="6080759" cy="6400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rmy sizes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90600"/>
            <a:ext cx="9144000" cy="38861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://www.myartprints.com/kunst/gaspar_de_crayer/oliver_cromwell_1599_1658_h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609600"/>
            <a:ext cx="4286250" cy="49625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File:King William III of England, (1650-170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228600"/>
            <a:ext cx="44958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trecht ma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3647" y="0"/>
            <a:ext cx="859841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ttomanEmpire155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2785" y="0"/>
            <a:ext cx="891843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www.wien-vienna.at/images4/tuerkenbelagerung7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7114" y="533400"/>
            <a:ext cx="8660942" cy="5105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ttoman_expansion_map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4035" y="228600"/>
            <a:ext cx="9065415" cy="647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ttoman_advance_145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664" y="0"/>
            <a:ext cx="9094672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land parts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2100" y="152400"/>
            <a:ext cx="8565136" cy="6705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6051</TotalTime>
  <Words>20</Words>
  <Application>Microsoft Office PowerPoint</Application>
  <PresentationFormat>On-screen Show (4:3)</PresentationFormat>
  <Paragraphs>20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kc9</dc:creator>
  <cp:lastModifiedBy>KC</cp:lastModifiedBy>
  <cp:revision>13</cp:revision>
  <dcterms:created xsi:type="dcterms:W3CDTF">2009-09-06T23:02:39Z</dcterms:created>
  <dcterms:modified xsi:type="dcterms:W3CDTF">2010-09-02T02:09:34Z</dcterms:modified>
</cp:coreProperties>
</file>