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1" r:id="rId2"/>
    <p:sldId id="280" r:id="rId3"/>
    <p:sldId id="282" r:id="rId4"/>
    <p:sldId id="265" r:id="rId5"/>
    <p:sldId id="267" r:id="rId6"/>
    <p:sldId id="266" r:id="rId7"/>
    <p:sldId id="285" r:id="rId8"/>
    <p:sldId id="284" r:id="rId9"/>
    <p:sldId id="286" r:id="rId10"/>
    <p:sldId id="257" r:id="rId11"/>
    <p:sldId id="261" r:id="rId12"/>
    <p:sldId id="270" r:id="rId13"/>
    <p:sldId id="262" r:id="rId14"/>
    <p:sldId id="263" r:id="rId15"/>
    <p:sldId id="271" r:id="rId16"/>
    <p:sldId id="272" r:id="rId17"/>
    <p:sldId id="273" r:id="rId18"/>
    <p:sldId id="274" r:id="rId19"/>
    <p:sldId id="275" r:id="rId20"/>
    <p:sldId id="279" r:id="rId21"/>
    <p:sldId id="277" r:id="rId22"/>
    <p:sldId id="287" r:id="rId23"/>
    <p:sldId id="278" r:id="rId24"/>
    <p:sldId id="26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C9B0A-6A25-4728-9455-593E38D3DC3F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1215F-3982-48ED-9CD5-5F78E1D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cortes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Potosi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47F3-F30B-4577-AC60-61576BD979C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6F076-CEFB-418C-87AE-F25DC5A1D05D}" type="datetimeFigureOut">
              <a:rPr lang="en-US" smtClean="0"/>
              <a:pPr/>
              <a:t>31-Aug-10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525"/>
            <a:ext cx="10391775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0/08/Fernando_e_Isab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835" y="228600"/>
            <a:ext cx="7717692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p15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631"/>
            <a:ext cx="9144000" cy="56147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hite-history.com/hwr48_files/cort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2787" y="0"/>
            <a:ext cx="488673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apedia.mobi/thumb/1b79495/en/max/1440/900/Ruta_de_Cort%C3%A9s.svg?format=jpg%2Cpng%2Cgif&amp;ctf=0?format=jpg,png,gif&amp;loadexternal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93" y="1143000"/>
            <a:ext cx="9135216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ile:Francisco-Pizarro-um15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04800"/>
            <a:ext cx="3743325" cy="5705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nish_portuguese_settlements_amer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5371" y="0"/>
            <a:ext cx="591325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t0.gstatic.com/images?q=tbn:F4xU_TMqWisrcM:http://photos.travelblog.org/Photos/26815/166001/t/1222930-Potosi-Mines-0.jpg&amp;t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9800" y="2286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here-of-portugese-influence-in-colonization-1494-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3840"/>
            <a:ext cx="9144000" cy="6370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nish_and_Portuguese_South_America_1525-17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144131"/>
            <a:ext cx="3962400" cy="68325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11250"/>
            <a:ext cx="9144000" cy="54354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merica_north_colonization_17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0991" y="0"/>
            <a:ext cx="524201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merica_north_colonization_17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0991" y="0"/>
            <a:ext cx="5242017" cy="6858000"/>
          </a:xfrm>
          <a:prstGeom prst="rect">
            <a:avLst/>
          </a:prstGeom>
        </p:spPr>
      </p:pic>
      <p:pic>
        <p:nvPicPr>
          <p:cNvPr id="3" name="Picture 2" descr="west_indies_17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788" y="0"/>
            <a:ext cx="90364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onies_17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5004" y="0"/>
            <a:ext cx="44739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4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5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britishcrowns.com/Colonial/Jamaica/images/Jamai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8487" y="457200"/>
            <a:ext cx="7248349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ile:Nieuw Nederland and Nya Sveri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04800"/>
            <a:ext cx="3743325" cy="5705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ile:Blaeu - Nova Belgica et Anglia Nova (Detail Hudson Area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24000"/>
            <a:ext cx="760095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colonialswedes.org/Images/History/GrPw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152400"/>
            <a:ext cx="6080759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0px-Colonizationoftheameric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0711" y="0"/>
            <a:ext cx="5302577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26</Words>
  <Application>Microsoft Office PowerPoint</Application>
  <PresentationFormat>On-screen Show (4:3)</PresentationFormat>
  <Paragraphs>26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</cp:lastModifiedBy>
  <cp:revision>17</cp:revision>
  <dcterms:created xsi:type="dcterms:W3CDTF">2009-09-03T00:22:27Z</dcterms:created>
  <dcterms:modified xsi:type="dcterms:W3CDTF">2010-08-31T17:06:59Z</dcterms:modified>
</cp:coreProperties>
</file>