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4" r:id="rId2"/>
    <p:sldId id="272" r:id="rId3"/>
    <p:sldId id="273" r:id="rId4"/>
    <p:sldId id="268" r:id="rId5"/>
    <p:sldId id="270" r:id="rId6"/>
    <p:sldId id="275" r:id="rId7"/>
    <p:sldId id="271" r:id="rId8"/>
    <p:sldId id="269" r:id="rId9"/>
    <p:sldId id="276" r:id="rId10"/>
    <p:sldId id="266" r:id="rId11"/>
    <p:sldId id="265" r:id="rId12"/>
    <p:sldId id="264" r:id="rId13"/>
    <p:sldId id="261" r:id="rId14"/>
    <p:sldId id="262" r:id="rId15"/>
    <p:sldId id="260" r:id="rId16"/>
    <p:sldId id="258" r:id="rId17"/>
    <p:sldId id="263" r:id="rId18"/>
    <p:sldId id="267" r:id="rId19"/>
    <p:sldId id="25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DF750-9422-486D-B6EC-9C34E4379979}" type="datetimeFigureOut">
              <a:rPr lang="en-US" smtClean="0"/>
              <a:pPr/>
              <a:t>25-Aug-10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6E5E2-65DF-4EB1-BBB1-8D3CBE8DDF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6E5E2-65DF-4EB1-BBB1-8D3CBE8DDFF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25-Aug-10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25-Aug-10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25-Aug-10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25-Aug-10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25-Aug-10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25-Aug-10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25-Aug-10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25-Aug-10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25-Aug-10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25-Aug-10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93C97-686A-4489-BD84-D82C14E94E40}" type="datetimeFigureOut">
              <a:rPr lang="en-US" smtClean="0"/>
              <a:pPr/>
              <a:t>25-Aug-10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93C97-686A-4489-BD84-D82C14E94E40}" type="datetimeFigureOut">
              <a:rPr lang="en-US" smtClean="0"/>
              <a:pPr/>
              <a:t>25-Aug-10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7D521-B9F4-4B81-8007-632E5315DB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KC\Desktop\documents\acad\maps\map1848 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852488"/>
            <a:ext cx="6858000" cy="5153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C\Desktop\documents\acad\maps\g64-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2075" y="809625"/>
            <a:ext cx="6419850" cy="523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KC\Desktop\documents\acad\maps\i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1225" y="571500"/>
            <a:ext cx="478155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C\Desktop\documents\acad\maps\balka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6938" y="400050"/>
            <a:ext cx="4810125" cy="6057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C\Desktop\documents\acad\maps\europe_map_1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6750" y="-700088"/>
            <a:ext cx="10477500" cy="8258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KC\Desktop\documents\acad\maps\WWI-Europe-5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8" y="185738"/>
            <a:ext cx="8543925" cy="6486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KC\Desktop\documents\acad\maps\eur pols wwii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505325" y="-4452938"/>
            <a:ext cx="18154650" cy="15763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C\Desktop\documents\acad\maps\20080612090754!Cold_war_europe_military_alliances_map_e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76313" y="-2286000"/>
            <a:ext cx="11096626" cy="1143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st-Hem_1500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43655"/>
            <a:ext cx="9144000" cy="537068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-yuan-dynasty-full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9549" y="304800"/>
            <a:ext cx="8692211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xarm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273050"/>
            <a:ext cx="7772400" cy="6311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gu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896" y="0"/>
            <a:ext cx="442820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story-of-africa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20836" y="13764"/>
            <a:ext cx="5822964" cy="669183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fr 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8404" y="350520"/>
            <a:ext cx="5727192" cy="61569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pansionmap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553" y="158092"/>
            <a:ext cx="9045448" cy="647130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ztec inc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1200" y="609600"/>
            <a:ext cx="7620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urope_map_15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81" y="0"/>
            <a:ext cx="870103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ur religion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228600"/>
            <a:ext cx="8610600" cy="6457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e discover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17159"/>
            <a:ext cx="9144000" cy="44236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19</Words>
  <Application>Microsoft Office PowerPoint</Application>
  <PresentationFormat>On-screen Show (4:3)</PresentationFormat>
  <Paragraphs>19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kc9</dc:creator>
  <cp:lastModifiedBy>KC</cp:lastModifiedBy>
  <cp:revision>30</cp:revision>
  <dcterms:created xsi:type="dcterms:W3CDTF">2009-09-01T17:52:22Z</dcterms:created>
  <dcterms:modified xsi:type="dcterms:W3CDTF">2010-08-26T01:39:50Z</dcterms:modified>
</cp:coreProperties>
</file>