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73" r:id="rId10"/>
    <p:sldId id="275" r:id="rId11"/>
    <p:sldId id="274" r:id="rId12"/>
    <p:sldId id="272" r:id="rId13"/>
    <p:sldId id="269" r:id="rId14"/>
    <p:sldId id="268" r:id="rId15"/>
    <p:sldId id="270" r:id="rId16"/>
    <p:sldId id="271" r:id="rId17"/>
    <p:sldId id="266" r:id="rId18"/>
    <p:sldId id="267" r:id="rId19"/>
    <p:sldId id="258" r:id="rId20"/>
    <p:sldId id="277" r:id="rId21"/>
    <p:sldId id="278" r:id="rId22"/>
    <p:sldId id="279" r:id="rId23"/>
    <p:sldId id="276" r:id="rId24"/>
    <p:sldId id="281" r:id="rId25"/>
    <p:sldId id="280" r:id="rId26"/>
    <p:sldId id="287" r:id="rId27"/>
    <p:sldId id="285" r:id="rId28"/>
    <p:sldId id="286" r:id="rId29"/>
    <p:sldId id="289" r:id="rId30"/>
    <p:sldId id="284" r:id="rId31"/>
    <p:sldId id="288" r:id="rId32"/>
    <p:sldId id="259" r:id="rId33"/>
    <p:sldId id="282" r:id="rId34"/>
    <p:sldId id="28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211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FD7C0-2B97-43AF-B507-8F0B50324B99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E4207-4950-4545-93A4-6F0E51540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31E87-1B35-4442-AAEE-CDA2905FC298}" type="datetimeFigureOut">
              <a:rPr lang="en-US" smtClean="0"/>
              <a:pPr/>
              <a:t>05-Feb-10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_2000_black_perce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7209"/>
            <a:ext cx="9144000" cy="62435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im cro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40121"/>
            <a:ext cx="9144000" cy="53777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 school 19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0097" y="228600"/>
            <a:ext cx="859348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 bus 1940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7073" y="609600"/>
            <a:ext cx="8291651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shall--hust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8848" y="228600"/>
            <a:ext cx="7734962" cy="62483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ark-doll-te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5481" y="168400"/>
            <a:ext cx="6190719" cy="6461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rl_Warren_Portrait,_half_figure,_seated,_facing_front,_as_Govern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19420" y="0"/>
            <a:ext cx="530515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shall at cou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9762" y="95250"/>
            <a:ext cx="5324475" cy="6667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yrd-gov-tu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3609" y="660280"/>
            <a:ext cx="7129791" cy="55119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grationmo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0579"/>
            <a:ext cx="9144000" cy="64168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ville 5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5636" y="381000"/>
            <a:ext cx="7279378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ubus ca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019" y="457200"/>
            <a:ext cx="8211845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rock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79591" y="0"/>
            <a:ext cx="53848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rock-3--elizabeth edfo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0367" y="533400"/>
            <a:ext cx="659426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ro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2500" y="1019175"/>
            <a:ext cx="7239000" cy="48196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-rock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12929"/>
            <a:ext cx="9144000" cy="603214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ubus reac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4988" y="609600"/>
            <a:ext cx="7378995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hoolclosedsign195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355" y="762000"/>
            <a:ext cx="8612065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sapar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3127" y="0"/>
            <a:ext cx="481774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ks book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8250" y="795337"/>
            <a:ext cx="6667500" cy="52673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ParksBook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2993" y="92201"/>
            <a:ext cx="4278807" cy="64609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lk chur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366" y="457200"/>
            <a:ext cx="879676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_boyco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8571" y="762000"/>
            <a:ext cx="6870096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meline_bus_s2_carpoo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200" y="457200"/>
            <a:ext cx="7823200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lkingmu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34056" y="0"/>
            <a:ext cx="36758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ward smi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6337" y="22054"/>
            <a:ext cx="5112663" cy="653114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o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5981" y="762000"/>
            <a:ext cx="8718389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urmond f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87" y="366712"/>
            <a:ext cx="5000625" cy="61245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bj treatment theo 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7558" y="0"/>
            <a:ext cx="534888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60 senators on co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94385" y="158800"/>
            <a:ext cx="6254215" cy="6242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urch fran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873" y="381000"/>
            <a:ext cx="8574102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vil rights 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43589"/>
            <a:ext cx="9144000" cy="417082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b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9344" y="164973"/>
            <a:ext cx="7755056" cy="638822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 prote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1403" y="152400"/>
            <a:ext cx="8055970" cy="6476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34</Words>
  <Application>Microsoft Office PowerPoint</Application>
  <PresentationFormat>On-screen Show (4:3)</PresentationFormat>
  <Paragraphs>34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6</cp:revision>
  <dcterms:created xsi:type="dcterms:W3CDTF">2010-02-06T04:24:54Z</dcterms:created>
  <dcterms:modified xsi:type="dcterms:W3CDTF">2010-02-06T05:09:49Z</dcterms:modified>
</cp:coreProperties>
</file>