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69" r:id="rId2"/>
    <p:sldId id="270" r:id="rId3"/>
    <p:sldId id="271" r:id="rId4"/>
    <p:sldId id="273" r:id="rId5"/>
    <p:sldId id="258" r:id="rId6"/>
    <p:sldId id="266" r:id="rId7"/>
    <p:sldId id="267" r:id="rId8"/>
    <p:sldId id="259" r:id="rId9"/>
    <p:sldId id="260" r:id="rId10"/>
    <p:sldId id="263" r:id="rId11"/>
    <p:sldId id="274" r:id="rId12"/>
    <p:sldId id="275" r:id="rId13"/>
    <p:sldId id="277" r:id="rId14"/>
    <p:sldId id="278" r:id="rId15"/>
    <p:sldId id="276" r:id="rId16"/>
    <p:sldId id="294" r:id="rId17"/>
    <p:sldId id="279" r:id="rId18"/>
    <p:sldId id="280" r:id="rId19"/>
    <p:sldId id="265" r:id="rId20"/>
    <p:sldId id="281" r:id="rId21"/>
    <p:sldId id="283" r:id="rId22"/>
    <p:sldId id="282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5" r:id="rId34"/>
    <p:sldId id="296" r:id="rId35"/>
    <p:sldId id="298" r:id="rId36"/>
    <p:sldId id="297" r:id="rId37"/>
    <p:sldId id="301" r:id="rId38"/>
    <p:sldId id="302" r:id="rId39"/>
    <p:sldId id="299" r:id="rId40"/>
    <p:sldId id="300" r:id="rId41"/>
    <p:sldId id="30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2B292-ECC5-443E-BBC1-9B9ABC66E0F9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4FE48-07F6-492C-A1B9-8EEB8C78B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4005E-B3C3-4B17-9E00-25C1E0DB6FE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4005E-B3C3-4B17-9E00-25C1E0DB6FE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4005E-B3C3-4B17-9E00-25C1E0DB6FE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4005E-B3C3-4B17-9E00-25C1E0DB6FE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4005E-B3C3-4B17-9E00-25C1E0DB6FE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4FE48-07F6-492C-A1B9-8EEB8C78B583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DBB8A-6E7F-441B-AE6A-848E0482A23F}" type="datetimeFigureOut">
              <a:rPr lang="en-US" smtClean="0"/>
              <a:pPr/>
              <a:t>15-Apr-10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0358A-874B-4F7A-9F23-28194438F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bachev, reagan and bus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6034" y="428604"/>
            <a:ext cx="8531932" cy="60007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vpullouta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800100"/>
            <a:ext cx="76200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984250"/>
            <a:ext cx="7315200" cy="4889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9612" y="357166"/>
            <a:ext cx="7584776" cy="61436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uwait_invasion_19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824" y="285728"/>
            <a:ext cx="5780798" cy="62151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artlockwo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2000" y="304800"/>
            <a:ext cx="51435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lesi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819" y="533400"/>
            <a:ext cx="8682122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06" y="428604"/>
            <a:ext cx="9001188" cy="60007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lf_War_coalition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3144"/>
            <a:ext cx="9144000" cy="423171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sert stor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173" y="0"/>
            <a:ext cx="850165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ltsin-det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6091" y="357166"/>
            <a:ext cx="5871617" cy="60007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 polls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61419"/>
            <a:ext cx="9144000" cy="473516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m Hark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838" y="533400"/>
            <a:ext cx="8809910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gning-of-the-a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64" y="352425"/>
            <a:ext cx="9101536" cy="61245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r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0"/>
            <a:ext cx="4466936" cy="67860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 defic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4830" y="0"/>
            <a:ext cx="707434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ms budget summ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le bush nudget summ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2136" y="0"/>
            <a:ext cx="589972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 tax de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4222" y="0"/>
            <a:ext cx="451555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ri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l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152400"/>
            <a:ext cx="6553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u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696" y="118109"/>
            <a:ext cx="5118904" cy="673989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 sou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856" y="304800"/>
            <a:ext cx="8926286" cy="6248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o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52399"/>
            <a:ext cx="8773886" cy="648879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1084" y="163945"/>
            <a:ext cx="5467916" cy="669405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d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63" y="533400"/>
            <a:ext cx="8971560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ec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28600"/>
            <a:ext cx="82296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3500" y="990600"/>
            <a:ext cx="62865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7000" y="622300"/>
            <a:ext cx="6350000" cy="5613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6375" y="1285875"/>
            <a:ext cx="619125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7000" y="1346200"/>
            <a:ext cx="6350000" cy="4165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7708" y="0"/>
            <a:ext cx="46285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ngri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17" y="429768"/>
            <a:ext cx="9102183" cy="597103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nt_Lott_official_portra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5412" y="-20892"/>
            <a:ext cx="5469788" cy="687889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2531" y="0"/>
            <a:ext cx="431893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nd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023" y="152835"/>
            <a:ext cx="8687377" cy="655276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ck-swett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21429" y="228600"/>
            <a:ext cx="4136571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drew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0325" y="600075"/>
            <a:ext cx="3943350" cy="56578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4850" y="228600"/>
            <a:ext cx="52343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9759" y="381000"/>
            <a:ext cx="5662507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ic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6050" y="600075"/>
            <a:ext cx="3771900" cy="5657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41</Words>
  <Application>Microsoft Office PowerPoint</Application>
  <PresentationFormat>On-screen Show (4:3)</PresentationFormat>
  <Paragraphs>41</Paragraphs>
  <Slides>41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20</cp:revision>
  <dcterms:created xsi:type="dcterms:W3CDTF">2010-04-10T15:51:06Z</dcterms:created>
  <dcterms:modified xsi:type="dcterms:W3CDTF">2010-04-15T18:51:05Z</dcterms:modified>
</cp:coreProperties>
</file>