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60" r:id="rId5"/>
    <p:sldId id="259" r:id="rId6"/>
    <p:sldId id="275" r:id="rId7"/>
    <p:sldId id="262" r:id="rId8"/>
    <p:sldId id="261" r:id="rId9"/>
    <p:sldId id="271" r:id="rId10"/>
    <p:sldId id="277" r:id="rId11"/>
    <p:sldId id="276" r:id="rId12"/>
    <p:sldId id="272" r:id="rId13"/>
    <p:sldId id="268" r:id="rId14"/>
    <p:sldId id="269" r:id="rId15"/>
    <p:sldId id="273" r:id="rId16"/>
    <p:sldId id="274" r:id="rId17"/>
    <p:sldId id="263" r:id="rId18"/>
    <p:sldId id="267" r:id="rId19"/>
    <p:sldId id="264" r:id="rId20"/>
    <p:sldId id="265" r:id="rId21"/>
    <p:sldId id="266" r:id="rId22"/>
    <p:sldId id="27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09C188-9532-40B7-8525-BCA77C248A33}" type="datetimeFigureOut">
              <a:rPr lang="en-US" smtClean="0"/>
              <a:pPr/>
              <a:t>31-Jan-10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0A942B-D8EF-438D-B23D-0D469874391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942B-D8EF-438D-B23D-0D469874391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942B-D8EF-438D-B23D-0D469874391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942B-D8EF-438D-B23D-0D469874391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942B-D8EF-438D-B23D-0D469874391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942B-D8EF-438D-B23D-0D469874391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942B-D8EF-438D-B23D-0D469874391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942B-D8EF-438D-B23D-0D469874391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942B-D8EF-438D-B23D-0D469874391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942B-D8EF-438D-B23D-0D469874391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942B-D8EF-438D-B23D-0D469874391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942B-D8EF-438D-B23D-0D469874391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942B-D8EF-438D-B23D-0D469874391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942B-D8EF-438D-B23D-0D469874391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942B-D8EF-438D-B23D-0D469874391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942B-D8EF-438D-B23D-0D4698743916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942B-D8EF-438D-B23D-0D4698743916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942B-D8EF-438D-B23D-0D4698743916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942B-D8EF-438D-B23D-0D4698743916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942B-D8EF-438D-B23D-0D4698743916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942B-D8EF-438D-B23D-0D4698743916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942B-D8EF-438D-B23D-0D4698743916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942B-D8EF-438D-B23D-0D4698743916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74A-B095-43ED-97DC-7D7D58881C24}" type="datetimeFigureOut">
              <a:rPr lang="en-US" smtClean="0"/>
              <a:pPr/>
              <a:t>31-Jan-10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9CEB-9E93-4390-89CD-70C6E7C8C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74A-B095-43ED-97DC-7D7D58881C24}" type="datetimeFigureOut">
              <a:rPr lang="en-US" smtClean="0"/>
              <a:pPr/>
              <a:t>31-Jan-10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9CEB-9E93-4390-89CD-70C6E7C8C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74A-B095-43ED-97DC-7D7D58881C24}" type="datetimeFigureOut">
              <a:rPr lang="en-US" smtClean="0"/>
              <a:pPr/>
              <a:t>31-Jan-10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9CEB-9E93-4390-89CD-70C6E7C8C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74A-B095-43ED-97DC-7D7D58881C24}" type="datetimeFigureOut">
              <a:rPr lang="en-US" smtClean="0"/>
              <a:pPr/>
              <a:t>31-Jan-10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9CEB-9E93-4390-89CD-70C6E7C8C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74A-B095-43ED-97DC-7D7D58881C24}" type="datetimeFigureOut">
              <a:rPr lang="en-US" smtClean="0"/>
              <a:pPr/>
              <a:t>31-Jan-10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9CEB-9E93-4390-89CD-70C6E7C8C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74A-B095-43ED-97DC-7D7D58881C24}" type="datetimeFigureOut">
              <a:rPr lang="en-US" smtClean="0"/>
              <a:pPr/>
              <a:t>31-Jan-10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9CEB-9E93-4390-89CD-70C6E7C8C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74A-B095-43ED-97DC-7D7D58881C24}" type="datetimeFigureOut">
              <a:rPr lang="en-US" smtClean="0"/>
              <a:pPr/>
              <a:t>31-Jan-10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9CEB-9E93-4390-89CD-70C6E7C8C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74A-B095-43ED-97DC-7D7D58881C24}" type="datetimeFigureOut">
              <a:rPr lang="en-US" smtClean="0"/>
              <a:pPr/>
              <a:t>31-Jan-10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9CEB-9E93-4390-89CD-70C6E7C8C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74A-B095-43ED-97DC-7D7D58881C24}" type="datetimeFigureOut">
              <a:rPr lang="en-US" smtClean="0"/>
              <a:pPr/>
              <a:t>31-Jan-10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9CEB-9E93-4390-89CD-70C6E7C8C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74A-B095-43ED-97DC-7D7D58881C24}" type="datetimeFigureOut">
              <a:rPr lang="en-US" smtClean="0"/>
              <a:pPr/>
              <a:t>31-Jan-10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9CEB-9E93-4390-89CD-70C6E7C8C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874A-B095-43ED-97DC-7D7D58881C24}" type="datetimeFigureOut">
              <a:rPr lang="en-US" smtClean="0"/>
              <a:pPr/>
              <a:t>31-Jan-10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9CEB-9E93-4390-89CD-70C6E7C8C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D874A-B095-43ED-97DC-7D7D58881C24}" type="datetimeFigureOut">
              <a:rPr lang="en-US" smtClean="0"/>
              <a:pPr/>
              <a:t>31-Jan-10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89CEB-9E93-4390-89CD-70C6E7C8C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KC\Desktop\i%20like%20ike.mp4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efauver coonskin c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57246" y="200627"/>
            <a:ext cx="4829354" cy="62001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52DemocraticPresidentialPrimarie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734" y="457200"/>
            <a:ext cx="8526600" cy="6248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evens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1343" y="228600"/>
            <a:ext cx="5433935" cy="662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 like ike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048000" y="2286000"/>
            <a:ext cx="3048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g-Nixon.5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867" y="1398620"/>
            <a:ext cx="8129933" cy="40115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lai_Stevenson_1952_campaign_pos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87230" y="0"/>
            <a:ext cx="516954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5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97180"/>
            <a:ext cx="9144000" cy="6263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s_senate_result_195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0493" y="838200"/>
            <a:ext cx="8499828" cy="52577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_labor_19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20011" y="304800"/>
            <a:ext cx="6055361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bj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87410" y="32197"/>
            <a:ext cx="4746790" cy="682580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bj and raybur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70246" y="0"/>
            <a:ext cx="520350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5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00025"/>
            <a:ext cx="9144000" cy="6457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ldwa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9854" y="267005"/>
            <a:ext cx="6362546" cy="628619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ckle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90202" y="0"/>
            <a:ext cx="696359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vittow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4192" y="655320"/>
            <a:ext cx="7595616" cy="554736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vittN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0400" y="222662"/>
            <a:ext cx="8026400" cy="625433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lifornia_south_9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83221"/>
            <a:ext cx="9144000" cy="62915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990600"/>
            <a:ext cx="7467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Orange County Population</a:t>
            </a:r>
          </a:p>
          <a:p>
            <a:endParaRPr lang="en-US" sz="2400" dirty="0"/>
          </a:p>
          <a:p>
            <a:r>
              <a:rPr lang="en-US" sz="2400" dirty="0" smtClean="0"/>
              <a:t>1930 			118,674</a:t>
            </a:r>
          </a:p>
          <a:p>
            <a:pPr marL="342900" indent="-342900">
              <a:buAutoNum type="arabicPlain" startAt="1940"/>
            </a:pPr>
            <a:r>
              <a:rPr lang="en-US" sz="2400" dirty="0" smtClean="0"/>
              <a:t> 			130,760		</a:t>
            </a:r>
            <a:r>
              <a:rPr lang="en-US" sz="2400" b="1" dirty="0" smtClean="0"/>
              <a:t>10.2%</a:t>
            </a:r>
          </a:p>
          <a:p>
            <a:pPr marL="457200" indent="-457200">
              <a:buAutoNum type="arabicPlain" startAt="1950"/>
            </a:pPr>
            <a:r>
              <a:rPr lang="en-US" sz="2400" dirty="0" smtClean="0"/>
              <a:t> 			216,224		</a:t>
            </a:r>
            <a:r>
              <a:rPr lang="en-US" sz="2400" b="1" dirty="0" smtClean="0"/>
              <a:t>65.4%</a:t>
            </a:r>
          </a:p>
          <a:p>
            <a:pPr marL="457200" indent="-457200"/>
            <a:r>
              <a:rPr lang="en-US" sz="2400" dirty="0" smtClean="0"/>
              <a:t>1960 			703,925		</a:t>
            </a:r>
            <a:r>
              <a:rPr lang="en-US" sz="2400" b="1" dirty="0" smtClean="0"/>
              <a:t>225.6%</a:t>
            </a:r>
          </a:p>
          <a:p>
            <a:pPr marL="457200" indent="-457200">
              <a:buAutoNum type="arabicPlain" startAt="1970"/>
            </a:pPr>
            <a:r>
              <a:rPr lang="en-US" sz="2400" dirty="0" smtClean="0"/>
              <a:t> 			1,420,386		</a:t>
            </a:r>
            <a:r>
              <a:rPr lang="en-US" sz="2400" b="1" dirty="0" smtClean="0"/>
              <a:t>101.8%</a:t>
            </a:r>
          </a:p>
          <a:p>
            <a:pPr marL="457200" indent="-457200">
              <a:buAutoNum type="arabicPlain" startAt="1970"/>
            </a:pPr>
            <a:endParaRPr lang="en-US" sz="2400" dirty="0"/>
          </a:p>
          <a:p>
            <a:pPr marL="457200" indent="-457200"/>
            <a:r>
              <a:rPr lang="en-US" sz="2400" dirty="0" smtClean="0"/>
              <a:t>(current population, 3.1M)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cfreeway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036488"/>
            <a:ext cx="9144000" cy="27850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-5--o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5123" y="199464"/>
            <a:ext cx="7945477" cy="63537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sneyl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73508" y="0"/>
            <a:ext cx="459698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BS billboar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599" y="228600"/>
            <a:ext cx="8229600" cy="6172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1325</TotalTime>
  <Words>26</Words>
  <Application>Microsoft Office PowerPoint</Application>
  <PresentationFormat>On-screen Show (4:3)</PresentationFormat>
  <Paragraphs>31</Paragraphs>
  <Slides>22</Slides>
  <Notes>22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</cp:lastModifiedBy>
  <cp:revision>19</cp:revision>
  <dcterms:created xsi:type="dcterms:W3CDTF">2010-01-30T00:28:51Z</dcterms:created>
  <dcterms:modified xsi:type="dcterms:W3CDTF">2010-02-01T02:40:38Z</dcterms:modified>
</cp:coreProperties>
</file>